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0"/>
  </p:notesMasterIdLst>
  <p:sldIdLst>
    <p:sldId id="256" r:id="rId2"/>
    <p:sldId id="258" r:id="rId3"/>
    <p:sldId id="259" r:id="rId4"/>
    <p:sldId id="279" r:id="rId5"/>
    <p:sldId id="287" r:id="rId6"/>
    <p:sldId id="280" r:id="rId7"/>
    <p:sldId id="288" r:id="rId8"/>
    <p:sldId id="289" r:id="rId9"/>
    <p:sldId id="302" r:id="rId10"/>
    <p:sldId id="270" r:id="rId11"/>
    <p:sldId id="293" r:id="rId12"/>
    <p:sldId id="295" r:id="rId13"/>
    <p:sldId id="296" r:id="rId14"/>
    <p:sldId id="260" r:id="rId15"/>
    <p:sldId id="294" r:id="rId16"/>
    <p:sldId id="304" r:id="rId17"/>
    <p:sldId id="297" r:id="rId18"/>
    <p:sldId id="30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B86C"/>
    <a:srgbClr val="7F7F7F"/>
    <a:srgbClr val="91BE78"/>
    <a:srgbClr val="B5D3A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F91FFB-3D4D-4ADE-8BA3-E8655945322F}" type="doc">
      <dgm:prSet loTypeId="urn:microsoft.com/office/officeart/2005/8/layout/matrix3" loCatId="matrix" qsTypeId="urn:microsoft.com/office/officeart/2005/8/quickstyle/simple2" qsCatId="simple" csTypeId="urn:microsoft.com/office/officeart/2005/8/colors/accent2_5" csCatId="accent2" phldr="1"/>
      <dgm:spPr/>
      <dgm:t>
        <a:bodyPr/>
        <a:lstStyle/>
        <a:p>
          <a:pPr latinLnBrk="1"/>
          <a:endParaRPr lang="ko-KR" altLang="en-US"/>
        </a:p>
      </dgm:t>
    </dgm:pt>
    <dgm:pt modelId="{F91C5A15-26BC-427F-BFEF-6E0625E2E19B}">
      <dgm:prSet custT="1"/>
      <dgm:spPr>
        <a:solidFill>
          <a:srgbClr val="B5D3A5"/>
        </a:solidFill>
      </dgm:spPr>
      <dgm:t>
        <a:bodyPr/>
        <a:lstStyle/>
        <a:p>
          <a:pPr latinLnBrk="1"/>
          <a:endParaRPr lang="en-US" altLang="ko-KR" sz="2000" dirty="0"/>
        </a:p>
        <a:p>
          <a:pPr latinLnBrk="1"/>
          <a:r>
            <a:rPr lang="ko-KR" altLang="en-US" sz="2000" dirty="0"/>
            <a:t>한미선</a:t>
          </a:r>
          <a:endParaRPr lang="en-US" altLang="ko-KR" sz="2000" dirty="0"/>
        </a:p>
        <a:p>
          <a:pPr latinLnBrk="1"/>
          <a:r>
            <a:rPr lang="ko-KR" altLang="en-US" sz="2000" dirty="0"/>
            <a:t>품목관리</a:t>
          </a:r>
          <a:endParaRPr lang="en-US" altLang="ko-KR" sz="2000" dirty="0"/>
        </a:p>
        <a:p>
          <a:pPr latinLnBrk="1"/>
          <a:r>
            <a:rPr lang="ko-KR" altLang="en-US" sz="2000" dirty="0"/>
            <a:t>재고관리</a:t>
          </a:r>
          <a:endParaRPr lang="en-US" altLang="ko-KR" sz="2000" dirty="0"/>
        </a:p>
        <a:p>
          <a:pPr latinLnBrk="1"/>
          <a:r>
            <a:rPr lang="ko-KR" altLang="en-US" sz="2000" dirty="0"/>
            <a:t>발주관리 中</a:t>
          </a:r>
          <a:r>
            <a:rPr lang="en-US" altLang="ko-KR" sz="2000" dirty="0"/>
            <a:t> EXCEL</a:t>
          </a:r>
        </a:p>
        <a:p>
          <a:pPr latinLnBrk="1"/>
          <a:endParaRPr lang="ko-KR" sz="2000" dirty="0"/>
        </a:p>
      </dgm:t>
    </dgm:pt>
    <dgm:pt modelId="{70E831D4-2595-4499-9784-FE714C569187}" type="parTrans" cxnId="{BF9C0DDD-CDE9-4343-8B42-D255410D05CF}">
      <dgm:prSet/>
      <dgm:spPr/>
      <dgm:t>
        <a:bodyPr/>
        <a:lstStyle/>
        <a:p>
          <a:pPr latinLnBrk="1"/>
          <a:endParaRPr lang="ko-KR" altLang="en-US"/>
        </a:p>
      </dgm:t>
    </dgm:pt>
    <dgm:pt modelId="{BB215A3B-3864-404F-8C49-3C30B31100F8}" type="sibTrans" cxnId="{BF9C0DDD-CDE9-4343-8B42-D255410D05CF}">
      <dgm:prSet/>
      <dgm:spPr/>
      <dgm:t>
        <a:bodyPr/>
        <a:lstStyle/>
        <a:p>
          <a:pPr latinLnBrk="1"/>
          <a:endParaRPr lang="ko-KR" altLang="en-US"/>
        </a:p>
      </dgm:t>
    </dgm:pt>
    <dgm:pt modelId="{81D4E0DD-0CE6-4D0C-91A1-DEEFEEAA5FDB}">
      <dgm:prSet custT="1"/>
      <dgm:spPr>
        <a:solidFill>
          <a:srgbClr val="B5D3A5"/>
        </a:solidFill>
      </dgm:spPr>
      <dgm:t>
        <a:bodyPr/>
        <a:lstStyle/>
        <a:p>
          <a:pPr latinLnBrk="1"/>
          <a:r>
            <a:rPr lang="ko-KR" altLang="en-US" sz="2000" dirty="0"/>
            <a:t>김보경</a:t>
          </a:r>
          <a:endParaRPr lang="en-US" altLang="ko-KR" sz="2000" dirty="0"/>
        </a:p>
        <a:p>
          <a:pPr latinLnBrk="1"/>
          <a:r>
            <a:rPr lang="ko-KR" altLang="en-US" sz="2000" dirty="0"/>
            <a:t>거래처관리</a:t>
          </a:r>
          <a:endParaRPr lang="en-US" altLang="ko-KR" sz="2000" dirty="0"/>
        </a:p>
        <a:p>
          <a:pPr latinLnBrk="1"/>
          <a:r>
            <a:rPr lang="en-US" altLang="ko-KR" sz="2000" dirty="0"/>
            <a:t>BOM</a:t>
          </a:r>
          <a:r>
            <a:rPr lang="ko-KR" altLang="en-US" sz="2000" dirty="0"/>
            <a:t>관리</a:t>
          </a:r>
          <a:endParaRPr lang="en-US" altLang="ko-KR" sz="2000" dirty="0"/>
        </a:p>
        <a:p>
          <a:pPr latinLnBrk="1"/>
          <a:r>
            <a:rPr lang="ko-KR" altLang="en-US" sz="2000" dirty="0"/>
            <a:t>주문 中 영수증</a:t>
          </a:r>
          <a:endParaRPr lang="en-US" altLang="ko-KR" sz="2000" dirty="0"/>
        </a:p>
      </dgm:t>
    </dgm:pt>
    <dgm:pt modelId="{50FF06E8-1EC4-4FD3-B70D-E1236DF99F7B}" type="parTrans" cxnId="{8C301D71-8312-4014-90A6-6C8B66CD18C2}">
      <dgm:prSet/>
      <dgm:spPr/>
      <dgm:t>
        <a:bodyPr/>
        <a:lstStyle/>
        <a:p>
          <a:pPr latinLnBrk="1"/>
          <a:endParaRPr lang="ko-KR" altLang="en-US"/>
        </a:p>
      </dgm:t>
    </dgm:pt>
    <dgm:pt modelId="{6AE122CB-6C23-4EC5-98FB-1B57D135B492}" type="sibTrans" cxnId="{8C301D71-8312-4014-90A6-6C8B66CD18C2}">
      <dgm:prSet/>
      <dgm:spPr/>
      <dgm:t>
        <a:bodyPr/>
        <a:lstStyle/>
        <a:p>
          <a:pPr latinLnBrk="1"/>
          <a:endParaRPr lang="ko-KR" altLang="en-US"/>
        </a:p>
      </dgm:t>
    </dgm:pt>
    <dgm:pt modelId="{559A7D49-4500-401D-A55D-F2A492A462BD}">
      <dgm:prSet custT="1"/>
      <dgm:spPr>
        <a:solidFill>
          <a:srgbClr val="B5D3A5"/>
        </a:solidFill>
      </dgm:spPr>
      <dgm:t>
        <a:bodyPr/>
        <a:lstStyle/>
        <a:p>
          <a:pPr latinLnBrk="1"/>
          <a:r>
            <a:rPr lang="ko-KR" altLang="en-US" sz="2000" dirty="0"/>
            <a:t>김지환</a:t>
          </a:r>
          <a:endParaRPr lang="en-US" altLang="ko-KR" sz="2000" dirty="0"/>
        </a:p>
        <a:p>
          <a:pPr latinLnBrk="1"/>
          <a:r>
            <a:rPr lang="ko-KR" altLang="en-US" sz="2000" dirty="0"/>
            <a:t>발주관리</a:t>
          </a:r>
          <a:endParaRPr lang="en-US" altLang="ko-KR" sz="2000" dirty="0"/>
        </a:p>
        <a:p>
          <a:pPr latinLnBrk="1"/>
          <a:endParaRPr lang="en-US" altLang="ko-KR" sz="2000" dirty="0"/>
        </a:p>
        <a:p>
          <a:pPr latinLnBrk="1"/>
          <a:endParaRPr lang="ko-KR" altLang="en-US" sz="2000" dirty="0"/>
        </a:p>
      </dgm:t>
    </dgm:pt>
    <dgm:pt modelId="{761D9B93-D362-415A-8997-FC1E3E592B9E}" type="parTrans" cxnId="{E6DAF17A-E5F1-4B1E-BF2C-D65B43FD908C}">
      <dgm:prSet/>
      <dgm:spPr/>
      <dgm:t>
        <a:bodyPr/>
        <a:lstStyle/>
        <a:p>
          <a:pPr latinLnBrk="1"/>
          <a:endParaRPr lang="ko-KR" altLang="en-US"/>
        </a:p>
      </dgm:t>
    </dgm:pt>
    <dgm:pt modelId="{9E82C7C6-773C-400C-8743-A141E5DD98CE}" type="sibTrans" cxnId="{E6DAF17A-E5F1-4B1E-BF2C-D65B43FD908C}">
      <dgm:prSet/>
      <dgm:spPr/>
      <dgm:t>
        <a:bodyPr/>
        <a:lstStyle/>
        <a:p>
          <a:pPr latinLnBrk="1"/>
          <a:endParaRPr lang="ko-KR" altLang="en-US"/>
        </a:p>
      </dgm:t>
    </dgm:pt>
    <dgm:pt modelId="{B518DF9C-39E2-4AF1-8552-3471FEA509FA}">
      <dgm:prSet custT="1"/>
      <dgm:spPr>
        <a:solidFill>
          <a:srgbClr val="B5D3A5"/>
        </a:solidFill>
      </dgm:spPr>
      <dgm:t>
        <a:bodyPr/>
        <a:lstStyle/>
        <a:p>
          <a:pPr latinLnBrk="1"/>
          <a:r>
            <a:rPr lang="ko-KR" altLang="en-US" sz="2000" dirty="0" err="1"/>
            <a:t>이권희</a:t>
          </a:r>
          <a:endParaRPr lang="en-US" altLang="ko-KR" sz="2000" dirty="0"/>
        </a:p>
        <a:p>
          <a:pPr latinLnBrk="1"/>
          <a:r>
            <a:rPr lang="ko-KR" altLang="en-US" sz="2000" dirty="0"/>
            <a:t>로그인</a:t>
          </a:r>
          <a:r>
            <a:rPr lang="en-US" altLang="ko-KR" sz="2000" dirty="0"/>
            <a:t>, </a:t>
          </a:r>
          <a:r>
            <a:rPr lang="ko-KR" altLang="en-US" sz="2000" dirty="0"/>
            <a:t>회원가입</a:t>
          </a:r>
          <a:endParaRPr lang="en-US" altLang="ko-KR" sz="2000" dirty="0"/>
        </a:p>
        <a:p>
          <a:pPr latinLnBrk="1"/>
          <a:r>
            <a:rPr lang="ko-KR" altLang="en-US" sz="2000" dirty="0"/>
            <a:t>주문</a:t>
          </a:r>
          <a:endParaRPr lang="en-US" altLang="ko-KR" sz="2000" dirty="0"/>
        </a:p>
        <a:p>
          <a:pPr latinLnBrk="1"/>
          <a:r>
            <a:rPr lang="ko-KR" altLang="en-US" sz="2000" dirty="0"/>
            <a:t>주문관리</a:t>
          </a:r>
          <a:endParaRPr lang="en-US" altLang="ko-KR" sz="2000" dirty="0"/>
        </a:p>
      </dgm:t>
    </dgm:pt>
    <dgm:pt modelId="{766377B8-0BBE-4753-AC84-BEBCB60DB833}" type="parTrans" cxnId="{FDBD7739-714B-46DA-8279-71A27E1A2D92}">
      <dgm:prSet/>
      <dgm:spPr/>
      <dgm:t>
        <a:bodyPr/>
        <a:lstStyle/>
        <a:p>
          <a:pPr latinLnBrk="1"/>
          <a:endParaRPr lang="ko-KR" altLang="en-US"/>
        </a:p>
      </dgm:t>
    </dgm:pt>
    <dgm:pt modelId="{F19E3E7C-D6C5-4B74-9CAF-204608BE21A0}" type="sibTrans" cxnId="{FDBD7739-714B-46DA-8279-71A27E1A2D92}">
      <dgm:prSet/>
      <dgm:spPr/>
      <dgm:t>
        <a:bodyPr/>
        <a:lstStyle/>
        <a:p>
          <a:pPr latinLnBrk="1"/>
          <a:endParaRPr lang="ko-KR" altLang="en-US"/>
        </a:p>
      </dgm:t>
    </dgm:pt>
    <dgm:pt modelId="{C4105818-EF4B-4498-B35C-E94EF11E89E7}" type="pres">
      <dgm:prSet presAssocID="{D8F91FFB-3D4D-4ADE-8BA3-E8655945322F}" presName="matrix" presStyleCnt="0">
        <dgm:presLayoutVars>
          <dgm:chMax val="1"/>
          <dgm:dir/>
          <dgm:resizeHandles val="exact"/>
        </dgm:presLayoutVars>
      </dgm:prSet>
      <dgm:spPr/>
    </dgm:pt>
    <dgm:pt modelId="{6EDBA6F1-762F-4631-BD69-49E06EB13FF1}" type="pres">
      <dgm:prSet presAssocID="{D8F91FFB-3D4D-4ADE-8BA3-E8655945322F}" presName="diamond" presStyleLbl="bgShp" presStyleIdx="0" presStyleCnt="1" custScaleX="207180"/>
      <dgm:spPr>
        <a:prstGeom prst="rect">
          <a:avLst/>
        </a:prstGeom>
        <a:noFill/>
      </dgm:spPr>
    </dgm:pt>
    <dgm:pt modelId="{4305DC8C-6992-47FE-8400-D7846C09DD42}" type="pres">
      <dgm:prSet presAssocID="{D8F91FFB-3D4D-4ADE-8BA3-E8655945322F}" presName="quad1" presStyleLbl="node1" presStyleIdx="0" presStyleCnt="4" custScaleX="256515" custScaleY="122610" custLinFactNeighborX="-88714" custLinFactNeighborY="-13054">
        <dgm:presLayoutVars>
          <dgm:chMax val="0"/>
          <dgm:chPref val="0"/>
          <dgm:bulletEnabled val="1"/>
        </dgm:presLayoutVars>
      </dgm:prSet>
      <dgm:spPr/>
    </dgm:pt>
    <dgm:pt modelId="{0B17826B-277E-4BA6-9934-4743E211C4A8}" type="pres">
      <dgm:prSet presAssocID="{D8F91FFB-3D4D-4ADE-8BA3-E8655945322F}" presName="quad2" presStyleLbl="node1" presStyleIdx="1" presStyleCnt="4" custScaleX="256515" custScaleY="122610" custLinFactNeighborX="97902" custLinFactNeighborY="-24708">
        <dgm:presLayoutVars>
          <dgm:chMax val="0"/>
          <dgm:chPref val="0"/>
          <dgm:bulletEnabled val="1"/>
        </dgm:presLayoutVars>
      </dgm:prSet>
      <dgm:spPr/>
    </dgm:pt>
    <dgm:pt modelId="{FDD9849B-027E-4D08-9C4D-7A739CC326CB}" type="pres">
      <dgm:prSet presAssocID="{D8F91FFB-3D4D-4ADE-8BA3-E8655945322F}" presName="quad3" presStyleLbl="node1" presStyleIdx="2" presStyleCnt="4" custScaleX="256515" custScaleY="122610" custLinFactNeighborX="-96970" custLinFactNeighborY="24242">
        <dgm:presLayoutVars>
          <dgm:chMax val="0"/>
          <dgm:chPref val="0"/>
          <dgm:bulletEnabled val="1"/>
        </dgm:presLayoutVars>
      </dgm:prSet>
      <dgm:spPr/>
    </dgm:pt>
    <dgm:pt modelId="{CEA9F38D-9885-462D-A4F0-D2EF21487545}" type="pres">
      <dgm:prSet presAssocID="{D8F91FFB-3D4D-4ADE-8BA3-E8655945322F}" presName="quad4" presStyleLbl="node1" presStyleIdx="3" presStyleCnt="4" custScaleX="256515" custScaleY="122610" custLinFactNeighborX="99922" custLinFactNeighborY="15851">
        <dgm:presLayoutVars>
          <dgm:chMax val="0"/>
          <dgm:chPref val="0"/>
          <dgm:bulletEnabled val="1"/>
        </dgm:presLayoutVars>
      </dgm:prSet>
      <dgm:spPr/>
    </dgm:pt>
  </dgm:ptLst>
  <dgm:cxnLst>
    <dgm:cxn modelId="{3FFFF609-9D04-4D68-AA40-2405A1AA6705}" type="presOf" srcId="{81D4E0DD-0CE6-4D0C-91A1-DEEFEEAA5FDB}" destId="{0B17826B-277E-4BA6-9934-4743E211C4A8}" srcOrd="0" destOrd="0" presId="urn:microsoft.com/office/officeart/2005/8/layout/matrix3"/>
    <dgm:cxn modelId="{C5354A1A-5048-4DEB-A26E-10795A32F78E}" type="presOf" srcId="{B518DF9C-39E2-4AF1-8552-3471FEA509FA}" destId="{CEA9F38D-9885-462D-A4F0-D2EF21487545}" srcOrd="0" destOrd="0" presId="urn:microsoft.com/office/officeart/2005/8/layout/matrix3"/>
    <dgm:cxn modelId="{FDBD7739-714B-46DA-8279-71A27E1A2D92}" srcId="{D8F91FFB-3D4D-4ADE-8BA3-E8655945322F}" destId="{B518DF9C-39E2-4AF1-8552-3471FEA509FA}" srcOrd="3" destOrd="0" parTransId="{766377B8-0BBE-4753-AC84-BEBCB60DB833}" sibTransId="{F19E3E7C-D6C5-4B74-9CAF-204608BE21A0}"/>
    <dgm:cxn modelId="{85081D5E-1870-48A4-BE90-ED86E656B3D3}" type="presOf" srcId="{D8F91FFB-3D4D-4ADE-8BA3-E8655945322F}" destId="{C4105818-EF4B-4498-B35C-E94EF11E89E7}" srcOrd="0" destOrd="0" presId="urn:microsoft.com/office/officeart/2005/8/layout/matrix3"/>
    <dgm:cxn modelId="{3577D84A-0CBB-49BE-8741-AEC590228E3B}" type="presOf" srcId="{F91C5A15-26BC-427F-BFEF-6E0625E2E19B}" destId="{4305DC8C-6992-47FE-8400-D7846C09DD42}" srcOrd="0" destOrd="0" presId="urn:microsoft.com/office/officeart/2005/8/layout/matrix3"/>
    <dgm:cxn modelId="{8C301D71-8312-4014-90A6-6C8B66CD18C2}" srcId="{D8F91FFB-3D4D-4ADE-8BA3-E8655945322F}" destId="{81D4E0DD-0CE6-4D0C-91A1-DEEFEEAA5FDB}" srcOrd="1" destOrd="0" parTransId="{50FF06E8-1EC4-4FD3-B70D-E1236DF99F7B}" sibTransId="{6AE122CB-6C23-4EC5-98FB-1B57D135B492}"/>
    <dgm:cxn modelId="{E6DAF17A-E5F1-4B1E-BF2C-D65B43FD908C}" srcId="{D8F91FFB-3D4D-4ADE-8BA3-E8655945322F}" destId="{559A7D49-4500-401D-A55D-F2A492A462BD}" srcOrd="2" destOrd="0" parTransId="{761D9B93-D362-415A-8997-FC1E3E592B9E}" sibTransId="{9E82C7C6-773C-400C-8743-A141E5DD98CE}"/>
    <dgm:cxn modelId="{166BF58B-2571-4A5D-8855-E0AAE27C2CD5}" type="presOf" srcId="{559A7D49-4500-401D-A55D-F2A492A462BD}" destId="{FDD9849B-027E-4D08-9C4D-7A739CC326CB}" srcOrd="0" destOrd="0" presId="urn:microsoft.com/office/officeart/2005/8/layout/matrix3"/>
    <dgm:cxn modelId="{BF9C0DDD-CDE9-4343-8B42-D255410D05CF}" srcId="{D8F91FFB-3D4D-4ADE-8BA3-E8655945322F}" destId="{F91C5A15-26BC-427F-BFEF-6E0625E2E19B}" srcOrd="0" destOrd="0" parTransId="{70E831D4-2595-4499-9784-FE714C569187}" sibTransId="{BB215A3B-3864-404F-8C49-3C30B31100F8}"/>
    <dgm:cxn modelId="{31ED5846-A12B-4ACA-ADAA-EE2594181A7C}" type="presParOf" srcId="{C4105818-EF4B-4498-B35C-E94EF11E89E7}" destId="{6EDBA6F1-762F-4631-BD69-49E06EB13FF1}" srcOrd="0" destOrd="0" presId="urn:microsoft.com/office/officeart/2005/8/layout/matrix3"/>
    <dgm:cxn modelId="{AB4637F3-A6A4-46BB-9FF2-539D0BD3EFCD}" type="presParOf" srcId="{C4105818-EF4B-4498-B35C-E94EF11E89E7}" destId="{4305DC8C-6992-47FE-8400-D7846C09DD42}" srcOrd="1" destOrd="0" presId="urn:microsoft.com/office/officeart/2005/8/layout/matrix3"/>
    <dgm:cxn modelId="{2CC1B652-A002-4C83-905E-52A697F25285}" type="presParOf" srcId="{C4105818-EF4B-4498-B35C-E94EF11E89E7}" destId="{0B17826B-277E-4BA6-9934-4743E211C4A8}" srcOrd="2" destOrd="0" presId="urn:microsoft.com/office/officeart/2005/8/layout/matrix3"/>
    <dgm:cxn modelId="{EF7FD978-BA8D-4601-981A-66BBFBF0BB08}" type="presParOf" srcId="{C4105818-EF4B-4498-B35C-E94EF11E89E7}" destId="{FDD9849B-027E-4D08-9C4D-7A739CC326CB}" srcOrd="3" destOrd="0" presId="urn:microsoft.com/office/officeart/2005/8/layout/matrix3"/>
    <dgm:cxn modelId="{453F5078-17E3-49E5-BEBB-321A75BD491E}" type="presParOf" srcId="{C4105818-EF4B-4498-B35C-E94EF11E89E7}" destId="{CEA9F38D-9885-462D-A4F0-D2EF2148754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BA6F1-762F-4631-BD69-49E06EB13FF1}">
      <dsp:nvSpPr>
        <dsp:cNvPr id="0" name=""/>
        <dsp:cNvSpPr/>
      </dsp:nvSpPr>
      <dsp:spPr>
        <a:xfrm>
          <a:off x="121631" y="0"/>
          <a:ext cx="10706273" cy="5167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5DC8C-6992-47FE-8400-D7846C09DD42}">
      <dsp:nvSpPr>
        <dsp:cNvPr id="0" name=""/>
        <dsp:cNvSpPr/>
      </dsp:nvSpPr>
      <dsp:spPr>
        <a:xfrm>
          <a:off x="16786" y="0"/>
          <a:ext cx="5169729" cy="2471046"/>
        </a:xfrm>
        <a:prstGeom prst="roundRect">
          <a:avLst/>
        </a:prstGeom>
        <a:solidFill>
          <a:srgbClr val="B5D3A5"/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한미선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품목관리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재고관리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발주관리 中</a:t>
          </a:r>
          <a:r>
            <a:rPr lang="en-US" altLang="ko-KR" sz="2000" kern="1200" dirty="0"/>
            <a:t> EXCEL</a:t>
          </a: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sz="2000" kern="1200" dirty="0"/>
        </a:p>
      </dsp:txBody>
      <dsp:txXfrm>
        <a:off x="137413" y="120627"/>
        <a:ext cx="4928475" cy="2229792"/>
      </dsp:txXfrm>
    </dsp:sp>
    <dsp:sp modelId="{0B17826B-277E-4BA6-9934-4743E211C4A8}">
      <dsp:nvSpPr>
        <dsp:cNvPr id="0" name=""/>
        <dsp:cNvSpPr/>
      </dsp:nvSpPr>
      <dsp:spPr>
        <a:xfrm>
          <a:off x="5779806" y="0"/>
          <a:ext cx="5169729" cy="2471046"/>
        </a:xfrm>
        <a:prstGeom prst="roundRect">
          <a:avLst/>
        </a:prstGeom>
        <a:solidFill>
          <a:srgbClr val="B5D3A5"/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김보경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거래처관리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BOM</a:t>
          </a:r>
          <a:r>
            <a:rPr lang="ko-KR" altLang="en-US" sz="2000" kern="1200" dirty="0"/>
            <a:t>관리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주문 中 영수증</a:t>
          </a:r>
          <a:endParaRPr lang="en-US" altLang="ko-KR" sz="2000" kern="1200" dirty="0"/>
        </a:p>
      </dsp:txBody>
      <dsp:txXfrm>
        <a:off x="5900433" y="120627"/>
        <a:ext cx="4928475" cy="2229792"/>
      </dsp:txXfrm>
    </dsp:sp>
    <dsp:sp modelId="{FDD9849B-027E-4D08-9C4D-7A739CC326CB}">
      <dsp:nvSpPr>
        <dsp:cNvPr id="0" name=""/>
        <dsp:cNvSpPr/>
      </dsp:nvSpPr>
      <dsp:spPr>
        <a:xfrm>
          <a:off x="0" y="2696572"/>
          <a:ext cx="5169729" cy="2471046"/>
        </a:xfrm>
        <a:prstGeom prst="roundRect">
          <a:avLst/>
        </a:prstGeom>
        <a:solidFill>
          <a:srgbClr val="B5D3A5"/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김지환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발주관리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 dirty="0"/>
        </a:p>
      </dsp:txBody>
      <dsp:txXfrm>
        <a:off x="120627" y="2817199"/>
        <a:ext cx="4928475" cy="2229792"/>
      </dsp:txXfrm>
    </dsp:sp>
    <dsp:sp modelId="{CEA9F38D-9885-462D-A4F0-D2EF21487545}">
      <dsp:nvSpPr>
        <dsp:cNvPr id="0" name=""/>
        <dsp:cNvSpPr/>
      </dsp:nvSpPr>
      <dsp:spPr>
        <a:xfrm>
          <a:off x="5779806" y="2696572"/>
          <a:ext cx="5169729" cy="2471046"/>
        </a:xfrm>
        <a:prstGeom prst="roundRect">
          <a:avLst/>
        </a:prstGeom>
        <a:solidFill>
          <a:srgbClr val="B5D3A5"/>
        </a:solidFill>
        <a:ln w="53975" cap="flat" cmpd="dbl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이권희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로그인</a:t>
          </a:r>
          <a:r>
            <a:rPr lang="en-US" altLang="ko-KR" sz="2000" kern="1200" dirty="0"/>
            <a:t>, </a:t>
          </a:r>
          <a:r>
            <a:rPr lang="ko-KR" altLang="en-US" sz="2000" kern="1200" dirty="0"/>
            <a:t>회원가입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주문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주문관리</a:t>
          </a:r>
          <a:endParaRPr lang="en-US" altLang="ko-KR" sz="2000" kern="1200" dirty="0"/>
        </a:p>
      </dsp:txBody>
      <dsp:txXfrm>
        <a:off x="5900433" y="2817199"/>
        <a:ext cx="4928475" cy="2229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B409E-AD9C-4917-B0C8-40AA678FAA40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CADB7-799C-493C-9139-188F6E5E1C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28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E7F629-E11B-4FA8-A847-D6F6D0DC09BC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997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00A83-8551-40B5-AF24-CB024F7E4714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95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768E3-316B-41F0-BED3-A69B1BE10874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5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6DB6E-62CC-4C98-A61E-80C1C24ED9D8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1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14B78-547C-482B-9E58-B61B54585267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11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542C-E127-44BF-BD90-C84400B19214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3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90E47-292A-4E28-BCA7-9F91416EC2B3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7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0E8C-0065-49DC-9BE0-8E0A04443140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7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E90DD-F1C2-4036-8BE7-9AD14ABB3A5A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44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99F75-F627-4091-9463-26A5FA3E394B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92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C5AF-29F0-45F1-9212-04BB9EC4F09F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1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E313B54-DF2C-4067-A6E9-4ECE85786F60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4590D8C-BBBB-402E-B606-37B5F0ACD4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0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82B3218-8A99-4F62-9AC8-6595FBA58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4242" y="4214865"/>
            <a:ext cx="2119701" cy="2129949"/>
          </a:xfrm>
        </p:spPr>
        <p:txBody>
          <a:bodyPr>
            <a:normAutofit/>
          </a:bodyPr>
          <a:lstStyle/>
          <a:p>
            <a:pPr algn="r"/>
            <a:r>
              <a:rPr lang="ko-KR" altLang="en-US" sz="2400" b="1" dirty="0">
                <a:latin typeface="맑은 고딕 (제목)"/>
                <a:ea typeface="+mj-ea"/>
              </a:rPr>
              <a:t>조장</a:t>
            </a:r>
            <a:r>
              <a:rPr lang="ko-KR" altLang="en-US" sz="2400" dirty="0">
                <a:latin typeface="맑은 고딕 (제목)"/>
                <a:ea typeface="+mj-ea"/>
              </a:rPr>
              <a:t> 한미선</a:t>
            </a:r>
            <a:endParaRPr lang="en-US" altLang="ko-KR" sz="2400" dirty="0">
              <a:latin typeface="맑은 고딕 (제목)"/>
              <a:ea typeface="+mj-ea"/>
            </a:endParaRPr>
          </a:p>
          <a:p>
            <a:pPr algn="r"/>
            <a:r>
              <a:rPr lang="ko-KR" altLang="en-US" sz="2400" b="1" dirty="0">
                <a:latin typeface="맑은 고딕 (제목)"/>
                <a:ea typeface="+mj-ea"/>
              </a:rPr>
              <a:t>조원</a:t>
            </a:r>
            <a:r>
              <a:rPr lang="ko-KR" altLang="en-US" sz="2400" dirty="0">
                <a:latin typeface="맑은 고딕 (제목)"/>
                <a:ea typeface="+mj-ea"/>
              </a:rPr>
              <a:t> 김보경</a:t>
            </a:r>
            <a:r>
              <a:rPr lang="en-US" altLang="ko-KR" sz="2400" dirty="0">
                <a:latin typeface="맑은 고딕 (제목)"/>
                <a:ea typeface="+mj-ea"/>
              </a:rPr>
              <a:t> </a:t>
            </a:r>
          </a:p>
          <a:p>
            <a:pPr algn="r"/>
            <a:r>
              <a:rPr lang="ko-KR" altLang="en-US" sz="2400" dirty="0">
                <a:latin typeface="맑은 고딕 (제목)"/>
                <a:ea typeface="+mj-ea"/>
              </a:rPr>
              <a:t>김지환</a:t>
            </a:r>
            <a:endParaRPr lang="en-US" altLang="ko-KR" sz="2400" dirty="0">
              <a:latin typeface="맑은 고딕 (제목)"/>
              <a:ea typeface="+mj-ea"/>
            </a:endParaRPr>
          </a:p>
          <a:p>
            <a:pPr algn="r"/>
            <a:r>
              <a:rPr lang="ko-KR" altLang="en-US" sz="2400" dirty="0" err="1">
                <a:latin typeface="맑은 고딕 (제목)"/>
                <a:ea typeface="+mj-ea"/>
              </a:rPr>
              <a:t>이권희</a:t>
            </a:r>
            <a:endParaRPr lang="ko-KR" altLang="en-US" sz="2400" dirty="0">
              <a:latin typeface="맑은 고딕 (제목)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07BDB3-0DEB-425D-859A-5BAAE7A5DC38}"/>
              </a:ext>
            </a:extLst>
          </p:cNvPr>
          <p:cNvSpPr/>
          <p:nvPr/>
        </p:nvSpPr>
        <p:spPr>
          <a:xfrm>
            <a:off x="1901504" y="1680242"/>
            <a:ext cx="8388991" cy="2015243"/>
          </a:xfrm>
          <a:prstGeom prst="rect">
            <a:avLst/>
          </a:prstGeom>
          <a:ln w="76200" cap="flat" cmpd="sng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Consolas" panose="020B0609020204030204" pitchFamily="49" charset="0"/>
                <a:ea typeface="+mj-ea"/>
              </a:rPr>
              <a:t># Meal Shop</a:t>
            </a:r>
            <a:endParaRPr lang="ko-KR" altLang="en-US" sz="7200" b="1" dirty="0">
              <a:solidFill>
                <a:schemeClr val="bg1"/>
              </a:solidFill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56EE4-ED82-4C2A-8E68-3DDE5D15F6A7}"/>
              </a:ext>
            </a:extLst>
          </p:cNvPr>
          <p:cNvSpPr txBox="1"/>
          <p:nvPr/>
        </p:nvSpPr>
        <p:spPr>
          <a:xfrm>
            <a:off x="6550087" y="4046908"/>
            <a:ext cx="653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맑은 고딕 (제목)"/>
                <a:ea typeface="+mj-ea"/>
              </a:rPr>
              <a:t>5</a:t>
            </a:r>
            <a:endParaRPr lang="ko-KR" altLang="en-US" sz="4400" dirty="0">
              <a:solidFill>
                <a:schemeClr val="bg1"/>
              </a:solidFill>
              <a:latin typeface="맑은 고딕 (제목)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73AB06-9FDE-46E0-B045-88A3EF3435AF}"/>
              </a:ext>
            </a:extLst>
          </p:cNvPr>
          <p:cNvSpPr txBox="1"/>
          <p:nvPr/>
        </p:nvSpPr>
        <p:spPr>
          <a:xfrm>
            <a:off x="7010397" y="4149544"/>
            <a:ext cx="929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맑은 고딕 (제목)"/>
                <a:ea typeface="+mj-ea"/>
              </a:rPr>
              <a:t>조</a:t>
            </a:r>
            <a:endParaRPr lang="ko-KR" altLang="en-US" sz="2400" dirty="0">
              <a:solidFill>
                <a:schemeClr val="bg1"/>
              </a:solidFill>
              <a:latin typeface="맑은 고딕 (제목)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6F9FC2-F799-4114-858B-6C3FF591477A}"/>
              </a:ext>
            </a:extLst>
          </p:cNvPr>
          <p:cNvCxnSpPr>
            <a:cxnSpLocks/>
          </p:cNvCxnSpPr>
          <p:nvPr/>
        </p:nvCxnSpPr>
        <p:spPr>
          <a:xfrm>
            <a:off x="8070979" y="4292081"/>
            <a:ext cx="0" cy="18847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5BAC9A-0E8D-41A0-AAB5-523A7E78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67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98EF2AD-3863-4C0F-9BAC-AC6EE50B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2" y="1248893"/>
            <a:ext cx="7081765" cy="46935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007FB4-439C-4AF8-96D3-A7BDC5AC52A4}"/>
              </a:ext>
            </a:extLst>
          </p:cNvPr>
          <p:cNvSpPr/>
          <p:nvPr/>
        </p:nvSpPr>
        <p:spPr>
          <a:xfrm>
            <a:off x="5741895" y="1712259"/>
            <a:ext cx="434788" cy="365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B3F42B2-F39A-4A4B-9D86-48D95F59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-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거래처관리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F24C4CE-0877-4542-AE4B-E4C20D4F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30" y="2541927"/>
            <a:ext cx="2566149" cy="326197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C57E5A8-26AF-4EFC-9A53-4D7925AD4BAF}"/>
              </a:ext>
            </a:extLst>
          </p:cNvPr>
          <p:cNvGrpSpPr/>
          <p:nvPr/>
        </p:nvGrpSpPr>
        <p:grpSpPr>
          <a:xfrm>
            <a:off x="6347012" y="2304702"/>
            <a:ext cx="2443298" cy="3736427"/>
            <a:chOff x="2151529" y="994549"/>
            <a:chExt cx="3505199" cy="536034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DA38170-7F3B-4208-8DA5-B2208891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1529" y="994549"/>
              <a:ext cx="3505199" cy="536034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922C284-91A8-4ADD-916A-DC0BAA58C397}"/>
                </a:ext>
              </a:extLst>
            </p:cNvPr>
            <p:cNvSpPr/>
            <p:nvPr/>
          </p:nvSpPr>
          <p:spPr>
            <a:xfrm>
              <a:off x="4741029" y="5476457"/>
              <a:ext cx="727442" cy="38699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FDB792B-0155-4C25-A85C-E48B56864CA0}"/>
              </a:ext>
            </a:extLst>
          </p:cNvPr>
          <p:cNvCxnSpPr>
            <a:cxnSpLocks/>
            <a:stCxn id="22" idx="3"/>
            <a:endCxn id="18" idx="1"/>
          </p:cNvCxnSpPr>
          <p:nvPr/>
        </p:nvCxnSpPr>
        <p:spPr>
          <a:xfrm flipV="1">
            <a:off x="8659085" y="4172916"/>
            <a:ext cx="676845" cy="1390776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9D99AFF-E9C9-4B6E-A731-7EBAE53EE568}"/>
              </a:ext>
            </a:extLst>
          </p:cNvPr>
          <p:cNvCxnSpPr>
            <a:cxnSpLocks/>
            <a:stCxn id="6" idx="0"/>
            <a:endCxn id="21" idx="0"/>
          </p:cNvCxnSpPr>
          <p:nvPr/>
        </p:nvCxnSpPr>
        <p:spPr>
          <a:xfrm rot="16200000" flipH="1">
            <a:off x="6467753" y="1203794"/>
            <a:ext cx="592443" cy="1609372"/>
          </a:xfrm>
          <a:prstGeom prst="bentConnector3">
            <a:avLst>
              <a:gd name="adj1" fmla="val -142996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702667E-2768-43DD-A5C3-FDAED0BCA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31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0FE3885-5990-49A8-A010-046D52E9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3" y="990600"/>
            <a:ext cx="7965793" cy="48768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B3F42B2-F39A-4A4B-9D86-48D95F59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– BOM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374CCA-F392-4AB4-B894-85E49DAD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06" y="3226486"/>
            <a:ext cx="6250261" cy="34507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266E948-5F25-42E0-A76D-E1A7BD1D6638}"/>
              </a:ext>
            </a:extLst>
          </p:cNvPr>
          <p:cNvSpPr/>
          <p:nvPr/>
        </p:nvSpPr>
        <p:spPr>
          <a:xfrm>
            <a:off x="1062317" y="1909483"/>
            <a:ext cx="1358153" cy="365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B1AFF4-7678-477D-BAD6-5BD841D74155}"/>
              </a:ext>
            </a:extLst>
          </p:cNvPr>
          <p:cNvSpPr/>
          <p:nvPr/>
        </p:nvSpPr>
        <p:spPr>
          <a:xfrm>
            <a:off x="6512859" y="1540771"/>
            <a:ext cx="766482" cy="3653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531F3C1-E32E-4949-8C84-165A13CE756F}"/>
              </a:ext>
            </a:extLst>
          </p:cNvPr>
          <p:cNvCxnSpPr>
            <a:cxnSpLocks/>
            <a:stCxn id="9" idx="0"/>
            <a:endCxn id="5" idx="0"/>
          </p:cNvCxnSpPr>
          <p:nvPr/>
        </p:nvCxnSpPr>
        <p:spPr>
          <a:xfrm rot="16200000" flipH="1">
            <a:off x="7102860" y="1334010"/>
            <a:ext cx="1685715" cy="2099237"/>
          </a:xfrm>
          <a:prstGeom prst="bentConnector3">
            <a:avLst>
              <a:gd name="adj1" fmla="val -5291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996C622-3112-4568-8B55-C4EC4047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9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4B3F42B2-F39A-4A4B-9D86-48D95F59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-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발주등록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D53640-5EBC-4BED-8020-3B5F2AA3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265805-DFB6-45D9-8BCA-311EC2D6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35" y="1211795"/>
            <a:ext cx="9689930" cy="50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6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4B3F42B2-F39A-4A4B-9D86-48D95F59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-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발주현황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C6EAE-BC13-414B-BFBC-D655EE95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98" y="1231231"/>
            <a:ext cx="9555804" cy="512766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BCB3A-08C9-4E86-9F27-335E3CD6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64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F68A5D-1FE2-4C8B-92DA-9492E52B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60" y="1245025"/>
            <a:ext cx="9328080" cy="499441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9E7C2412-B4F2-4E95-8A79-E4A0FAD0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-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재고관리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61C1AF8-C72A-4626-8E8E-3007109E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26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FC8F626A-B847-4896-A2F3-AF9B148A3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2" y="1020052"/>
            <a:ext cx="10318376" cy="55031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1C608F-306E-4306-94E2-74B30F687E80}"/>
              </a:ext>
            </a:extLst>
          </p:cNvPr>
          <p:cNvSpPr/>
          <p:nvPr/>
        </p:nvSpPr>
        <p:spPr>
          <a:xfrm>
            <a:off x="9509506" y="3263153"/>
            <a:ext cx="584754" cy="2334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41CCCBF-0D92-49DC-85F5-911BECBE786A}"/>
              </a:ext>
            </a:extLst>
          </p:cNvPr>
          <p:cNvCxnSpPr>
            <a:cxnSpLocks/>
            <a:stCxn id="8" idx="3"/>
            <a:endCxn id="3" idx="3"/>
          </p:cNvCxnSpPr>
          <p:nvPr/>
        </p:nvCxnSpPr>
        <p:spPr>
          <a:xfrm flipH="1" flipV="1">
            <a:off x="8954178" y="2451123"/>
            <a:ext cx="1140082" cy="928758"/>
          </a:xfrm>
          <a:prstGeom prst="bentConnector3">
            <a:avLst>
              <a:gd name="adj1" fmla="val -20051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E4FC73-CA57-4A92-A021-8715B224DDAA}"/>
              </a:ext>
            </a:extLst>
          </p:cNvPr>
          <p:cNvSpPr/>
          <p:nvPr/>
        </p:nvSpPr>
        <p:spPr>
          <a:xfrm>
            <a:off x="3201732" y="6048531"/>
            <a:ext cx="2051586" cy="2898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1CAA663-42AD-410D-90F8-ECED4024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54" y="3956005"/>
            <a:ext cx="3588151" cy="2720140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1539935-506D-47F1-8FB6-C5A79667D4C2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4705887" y="4837713"/>
            <a:ext cx="732456" cy="1689181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59E8B18-E4E4-45C6-A961-50FA4D12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107" y="809469"/>
            <a:ext cx="7602071" cy="3283308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BF391CB4-8B6F-48F5-A9A4-55603937C693}"/>
              </a:ext>
            </a:extLst>
          </p:cNvPr>
          <p:cNvSpPr txBox="1">
            <a:spLocks/>
          </p:cNvSpPr>
          <p:nvPr/>
        </p:nvSpPr>
        <p:spPr>
          <a:xfrm>
            <a:off x="396739" y="344376"/>
            <a:ext cx="3987003" cy="587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-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재고관리</a:t>
            </a: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3C70CEE9-DCD9-41DA-97DE-4704461F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4B3F42B2-F39A-4A4B-9D86-48D95F59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–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제품 주문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BF4AE6-8BF8-4B9B-BEA0-EF076C0B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CDFC37-496F-4727-B4D4-665D57D38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08" y="986910"/>
            <a:ext cx="8731384" cy="54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5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F67860C-D0B2-4558-A240-60A55399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63" y="932330"/>
            <a:ext cx="8731384" cy="541948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4B3F42B2-F39A-4A4B-9D86-48D95F59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–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제품 주문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F16334-5739-4A0E-9BE1-F2D7A9D7C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84" y="3322076"/>
            <a:ext cx="4758579" cy="323829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84C58F-2A3F-4C96-9F3D-408F4499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82EC0D-A2A5-41B8-9D4C-BFB8DD0CF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6" y="991253"/>
            <a:ext cx="5746376" cy="32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20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4B3F42B2-F39A-4A4B-9D86-48D95F59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-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주문관리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7CE4B7-ADE4-4836-BFCD-4DFA44A0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982812"/>
            <a:ext cx="10300447" cy="553081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AC504C-24F9-4DE2-874B-15792C6D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1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4DAED-81E7-4657-8297-19E605EE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17" y="388898"/>
            <a:ext cx="7659148" cy="9365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10000"/>
            </a:pPr>
            <a:r>
              <a:rPr lang="ko-KR" altLang="en-US" sz="3200" b="1" dirty="0">
                <a:solidFill>
                  <a:srgbClr val="C00000"/>
                </a:solidFill>
                <a:latin typeface="맑은 고딕 (제목)"/>
              </a:rPr>
              <a:t>목차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맑은 고딕 (제목)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274555D-CB87-40AB-B96F-BF5DC1299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80992" y="1542718"/>
            <a:ext cx="6372991" cy="377644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1D10B60-8B32-48C6-AEAE-237718574107}"/>
              </a:ext>
            </a:extLst>
          </p:cNvPr>
          <p:cNvSpPr txBox="1">
            <a:spLocks/>
          </p:cNvSpPr>
          <p:nvPr/>
        </p:nvSpPr>
        <p:spPr>
          <a:xfrm>
            <a:off x="719550" y="1469860"/>
            <a:ext cx="7719775" cy="514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맑은 고딕 (제목)"/>
              </a:rPr>
              <a:t>01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업무분장 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 (제목)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맑은 고딕 (제목)"/>
              </a:rPr>
              <a:t>02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프로젝트 개요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 (제목)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맑은 고딕 (제목)"/>
              </a:rPr>
              <a:t>03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 </a:t>
            </a:r>
            <a:r>
              <a:rPr lang="ko-KR" altLang="en-US" sz="22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프로세스 흐름도</a:t>
            </a:r>
            <a:endParaRPr lang="en-US" altLang="ko-KR" sz="2200" dirty="0">
              <a:solidFill>
                <a:schemeClr val="bg2">
                  <a:lumMod val="25000"/>
                </a:schemeClr>
              </a:solidFill>
              <a:latin typeface="맑은 고딕 (제목)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맑은 고딕 (제목)"/>
              </a:rPr>
              <a:t>04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메뉴구성도 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맑은 고딕 (제목)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맑은 고딕 (제목)"/>
              </a:rPr>
              <a:t>05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맑은 고딕 (제목)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맑은 고딕 (제목)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FFC317-F797-480B-9171-E465CB89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8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57366B0-BE88-473E-A5D7-DDED8FD84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625143"/>
              </p:ext>
            </p:extLst>
          </p:nvPr>
        </p:nvGraphicFramePr>
        <p:xfrm>
          <a:off x="602104" y="1258348"/>
          <a:ext cx="10949536" cy="5167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4EA6E60A-5014-4912-8C29-3C61BED35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01.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업무분장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222019-39A9-406D-BFCE-8265323B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07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4DAED-81E7-4657-8297-19E605EE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02.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프로젝트 개요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87E74B-F398-4930-B639-800C6FC6E065}"/>
              </a:ext>
            </a:extLst>
          </p:cNvPr>
          <p:cNvGrpSpPr/>
          <p:nvPr/>
        </p:nvGrpSpPr>
        <p:grpSpPr>
          <a:xfrm>
            <a:off x="697154" y="2808748"/>
            <a:ext cx="10797691" cy="3390825"/>
            <a:chOff x="697154" y="2808748"/>
            <a:chExt cx="10797691" cy="33908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226CDC0-3854-4E79-92AB-85D4C236C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1591" y="4704620"/>
              <a:ext cx="2196352" cy="146427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74D7E32-DC5B-4038-9400-6A7F44D7C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053" y="4719918"/>
              <a:ext cx="2196352" cy="144897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28F8EA-29DF-480F-B37B-ED0A444A90DE}"/>
                </a:ext>
              </a:extLst>
            </p:cNvPr>
            <p:cNvSpPr/>
            <p:nvPr/>
          </p:nvSpPr>
          <p:spPr>
            <a:xfrm>
              <a:off x="9249289" y="5225175"/>
              <a:ext cx="2220955" cy="423160"/>
            </a:xfrm>
            <a:prstGeom prst="rect">
              <a:avLst/>
            </a:prstGeom>
            <a:solidFill>
              <a:srgbClr val="87B86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주문 관리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77BCE25-55EA-4393-9B8F-1E232333799B}"/>
                </a:ext>
              </a:extLst>
            </p:cNvPr>
            <p:cNvSpPr/>
            <p:nvPr/>
          </p:nvSpPr>
          <p:spPr>
            <a:xfrm>
              <a:off x="6387450" y="5232824"/>
              <a:ext cx="2220955" cy="423160"/>
            </a:xfrm>
            <a:prstGeom prst="rect">
              <a:avLst/>
            </a:prstGeom>
            <a:solidFill>
              <a:srgbClr val="87B86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주문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1BE8FF6-9FE2-4817-9112-D578E7513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0215" y="4727610"/>
              <a:ext cx="2220955" cy="147196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5EA8157-83FA-49A6-8A4C-C7B7D5FFF071}"/>
                </a:ext>
              </a:extLst>
            </p:cNvPr>
            <p:cNvSpPr/>
            <p:nvPr/>
          </p:nvSpPr>
          <p:spPr>
            <a:xfrm>
              <a:off x="3562516" y="5248165"/>
              <a:ext cx="2220955" cy="423160"/>
            </a:xfrm>
            <a:prstGeom prst="rect">
              <a:avLst/>
            </a:prstGeom>
            <a:solidFill>
              <a:srgbClr val="87B86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재고 관리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64C0D40-B25C-42DF-9007-65086F46A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455" y="4719918"/>
              <a:ext cx="2245558" cy="147196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22562A3-0EA8-4D4F-9ECE-A71DAB3FEAE4}"/>
                </a:ext>
              </a:extLst>
            </p:cNvPr>
            <p:cNvSpPr/>
            <p:nvPr/>
          </p:nvSpPr>
          <p:spPr>
            <a:xfrm>
              <a:off x="721756" y="5244319"/>
              <a:ext cx="2220955" cy="423160"/>
            </a:xfrm>
            <a:prstGeom prst="rect">
              <a:avLst/>
            </a:prstGeom>
            <a:solidFill>
              <a:srgbClr val="87B86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입고 관리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D05A9EF-8F88-4A2E-AFE5-AE37570A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9751" y="2808748"/>
              <a:ext cx="2220955" cy="14719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DE60C93-A1EA-42E8-B120-9A42C3D3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54" y="2819866"/>
              <a:ext cx="2220955" cy="147196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8337C5-B6EC-4DFA-913E-E2FF33BD8245}"/>
                </a:ext>
              </a:extLst>
            </p:cNvPr>
            <p:cNvSpPr/>
            <p:nvPr/>
          </p:nvSpPr>
          <p:spPr>
            <a:xfrm>
              <a:off x="6387450" y="3333149"/>
              <a:ext cx="2220955" cy="423160"/>
            </a:xfrm>
            <a:prstGeom prst="rect">
              <a:avLst/>
            </a:prstGeom>
            <a:solidFill>
              <a:srgbClr val="87B86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거래처 관리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1E44B3-91E4-41AC-BD04-ACB47D56031B}"/>
                </a:ext>
              </a:extLst>
            </p:cNvPr>
            <p:cNvSpPr/>
            <p:nvPr/>
          </p:nvSpPr>
          <p:spPr>
            <a:xfrm>
              <a:off x="709455" y="3344267"/>
              <a:ext cx="2220955" cy="423160"/>
            </a:xfrm>
            <a:prstGeom prst="rect">
              <a:avLst/>
            </a:prstGeom>
            <a:solidFill>
              <a:srgbClr val="87B86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품목 관리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644D04-927F-4AA7-8C15-E8B16C32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49287" y="2808748"/>
              <a:ext cx="2245558" cy="147196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FD16382-29CC-449A-B02D-C2516BCB9486}"/>
                </a:ext>
              </a:extLst>
            </p:cNvPr>
            <p:cNvSpPr/>
            <p:nvPr/>
          </p:nvSpPr>
          <p:spPr>
            <a:xfrm>
              <a:off x="9273890" y="3362128"/>
              <a:ext cx="2220955" cy="423160"/>
            </a:xfrm>
            <a:prstGeom prst="rect">
              <a:avLst/>
            </a:prstGeom>
            <a:solidFill>
              <a:srgbClr val="87B86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발주 관리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CD0D619-03C5-4ADA-B7B7-6061E020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37913" y="2814514"/>
              <a:ext cx="2233257" cy="147196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3FD36C-BA13-488C-A582-97DF4D426D65}"/>
                </a:ext>
              </a:extLst>
            </p:cNvPr>
            <p:cNvSpPr/>
            <p:nvPr/>
          </p:nvSpPr>
          <p:spPr>
            <a:xfrm>
              <a:off x="3550215" y="3338916"/>
              <a:ext cx="2220955" cy="423160"/>
            </a:xfrm>
            <a:prstGeom prst="rect">
              <a:avLst/>
            </a:prstGeom>
            <a:solidFill>
              <a:srgbClr val="87B86C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BOM</a:t>
              </a:r>
              <a:r>
                <a:rPr lang="ko-KR" altLang="en-US" sz="1600" b="1" dirty="0">
                  <a:latin typeface="굴림" panose="020B0600000101010101" pitchFamily="50" charset="-127"/>
                  <a:ea typeface="굴림" panose="020B0600000101010101" pitchFamily="50" charset="-127"/>
                </a:rPr>
                <a:t> 관리</a:t>
              </a:r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20E9912D-EF5F-4C4A-93D4-8869B08F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B522E5E-4D21-4208-9054-50920E787657}"/>
              </a:ext>
            </a:extLst>
          </p:cNvPr>
          <p:cNvGrpSpPr/>
          <p:nvPr/>
        </p:nvGrpSpPr>
        <p:grpSpPr>
          <a:xfrm>
            <a:off x="1623087" y="918347"/>
            <a:ext cx="8320767" cy="1362153"/>
            <a:chOff x="1467350" y="923598"/>
            <a:chExt cx="8320767" cy="13621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870E4A-8867-4129-BF33-525AF49CEA14}"/>
                </a:ext>
              </a:extLst>
            </p:cNvPr>
            <p:cNvSpPr txBox="1"/>
            <p:nvPr/>
          </p:nvSpPr>
          <p:spPr>
            <a:xfrm>
              <a:off x="1467350" y="1962586"/>
              <a:ext cx="461216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직원 </a:t>
              </a:r>
              <a:r>
                <a:rPr lang="en-US" altLang="ko-KR" sz="1500" dirty="0"/>
                <a:t>: </a:t>
              </a:r>
              <a:r>
                <a:rPr lang="ko-KR" altLang="en-US" sz="1500" dirty="0"/>
                <a:t>품목</a:t>
              </a:r>
              <a:r>
                <a:rPr lang="en-US" altLang="ko-KR" sz="1500" dirty="0"/>
                <a:t>, BOM, </a:t>
              </a:r>
              <a:r>
                <a:rPr lang="ko-KR" altLang="en-US" sz="1500" dirty="0"/>
                <a:t>거래처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발주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입고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재고</a:t>
              </a:r>
              <a:r>
                <a:rPr lang="en-US" altLang="ko-KR" sz="1500" dirty="0"/>
                <a:t>, </a:t>
              </a:r>
              <a:r>
                <a:rPr lang="ko-KR" altLang="en-US" sz="1500" dirty="0"/>
                <a:t>주문 관리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BEEA7F-9CE9-4B1F-BEEB-A5FD290F5972}"/>
                </a:ext>
              </a:extLst>
            </p:cNvPr>
            <p:cNvSpPr txBox="1"/>
            <p:nvPr/>
          </p:nvSpPr>
          <p:spPr>
            <a:xfrm>
              <a:off x="8282577" y="1962585"/>
              <a:ext cx="15055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/>
                <a:t>고객 </a:t>
              </a:r>
              <a:r>
                <a:rPr lang="en-US" altLang="ko-KR" sz="1500" dirty="0"/>
                <a:t>: </a:t>
              </a:r>
              <a:r>
                <a:rPr lang="ko-KR" altLang="en-US" sz="1500" dirty="0"/>
                <a:t>제품 주문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91B6B3A-F614-4FD4-A612-5E5B260C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180" y="923598"/>
              <a:ext cx="952500" cy="9525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1463655-1D40-4E84-BEAF-9F37CCC00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9097" y="944746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389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5A133C6-19FF-4312-9436-4533EFC33918}"/>
              </a:ext>
            </a:extLst>
          </p:cNvPr>
          <p:cNvGrpSpPr/>
          <p:nvPr/>
        </p:nvGrpSpPr>
        <p:grpSpPr>
          <a:xfrm>
            <a:off x="825531" y="2480488"/>
            <a:ext cx="10289931" cy="1914954"/>
            <a:chOff x="655975" y="2471523"/>
            <a:chExt cx="10289931" cy="191495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B7BDC10-2AFE-4714-A83E-807B4083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5819" y="2604407"/>
              <a:ext cx="2879632" cy="142027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EED8DD-53A2-4F91-857A-63B662620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975" y="2718701"/>
              <a:ext cx="3349698" cy="11916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C640924-FFC8-4306-A6FC-71E29135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5597" y="2471523"/>
              <a:ext cx="2320309" cy="1914954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AD9E1176-7A7C-42D6-91B3-7F61A2F3C46F}"/>
              </a:ext>
            </a:extLst>
          </p:cNvPr>
          <p:cNvSpPr txBox="1">
            <a:spLocks/>
          </p:cNvSpPr>
          <p:nvPr/>
        </p:nvSpPr>
        <p:spPr>
          <a:xfrm>
            <a:off x="396739" y="344376"/>
            <a:ext cx="3987003" cy="587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100" b="1" dirty="0">
                <a:latin typeface="맑은 고딕 (제목)"/>
              </a:rPr>
              <a:t>02.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프로젝트 개요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– 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사용 툴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D368FC2E-1BCF-4F4C-8680-0E4B3D12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368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4DAED-81E7-4657-8297-19E605EE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03.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프로세스 흐름도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202F1A-1B14-4027-9DCA-811F2A92A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26" y="2606530"/>
            <a:ext cx="1644939" cy="16449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DCCAA2-3AA8-4FC3-B300-E5CF7FD3E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34" y="2633074"/>
            <a:ext cx="1591849" cy="1591849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87C77DC-EEE8-4319-91B2-4FAD1A4AA423}"/>
              </a:ext>
            </a:extLst>
          </p:cNvPr>
          <p:cNvCxnSpPr>
            <a:cxnSpLocks/>
          </p:cNvCxnSpPr>
          <p:nvPr/>
        </p:nvCxnSpPr>
        <p:spPr>
          <a:xfrm>
            <a:off x="4868184" y="2976285"/>
            <a:ext cx="24025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07AB4DE-AB33-44A7-841A-74C8172624B6}"/>
              </a:ext>
            </a:extLst>
          </p:cNvPr>
          <p:cNvCxnSpPr>
            <a:cxnSpLocks/>
          </p:cNvCxnSpPr>
          <p:nvPr/>
        </p:nvCxnSpPr>
        <p:spPr>
          <a:xfrm flipH="1">
            <a:off x="4895078" y="3783109"/>
            <a:ext cx="23756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EE9434-99E4-43F8-A125-6281E18CB46A}"/>
              </a:ext>
            </a:extLst>
          </p:cNvPr>
          <p:cNvSpPr txBox="1"/>
          <p:nvPr/>
        </p:nvSpPr>
        <p:spPr>
          <a:xfrm>
            <a:off x="5764723" y="2597565"/>
            <a:ext cx="6094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/>
              <a:t>공 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F76CA-12D3-4FC2-BED8-D09514036D70}"/>
              </a:ext>
            </a:extLst>
          </p:cNvPr>
          <p:cNvSpPr txBox="1"/>
          <p:nvPr/>
        </p:nvSpPr>
        <p:spPr>
          <a:xfrm>
            <a:off x="5791269" y="3881846"/>
            <a:ext cx="6094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b="1" dirty="0"/>
              <a:t>수 요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1F0D8970-68A9-4D6B-8A51-C936E78C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23CD8-471E-4DA5-AB1F-6BF51B0F4156}"/>
              </a:ext>
            </a:extLst>
          </p:cNvPr>
          <p:cNvSpPr txBox="1"/>
          <p:nvPr/>
        </p:nvSpPr>
        <p:spPr>
          <a:xfrm>
            <a:off x="1541628" y="4625788"/>
            <a:ext cx="23166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반제품 </a:t>
            </a:r>
            <a:r>
              <a:rPr lang="en-US" altLang="ko-KR" sz="1300" dirty="0"/>
              <a:t>: </a:t>
            </a:r>
            <a:r>
              <a:rPr lang="ko-KR" altLang="en-US" sz="1300" dirty="0"/>
              <a:t>밑반찬</a:t>
            </a:r>
            <a:r>
              <a:rPr lang="en-US" altLang="ko-KR" sz="1300" dirty="0"/>
              <a:t>, </a:t>
            </a:r>
            <a:r>
              <a:rPr lang="ko-KR" altLang="en-US" sz="1300" dirty="0"/>
              <a:t>국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찌개류</a:t>
            </a:r>
            <a:r>
              <a:rPr lang="ko-KR" altLang="en-US" sz="1300" dirty="0"/>
              <a:t> 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998A3-DF6B-4B7B-84CE-21121FFF076F}"/>
              </a:ext>
            </a:extLst>
          </p:cNvPr>
          <p:cNvSpPr txBox="1"/>
          <p:nvPr/>
        </p:nvSpPr>
        <p:spPr>
          <a:xfrm>
            <a:off x="1541628" y="5101130"/>
            <a:ext cx="314541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완제품 </a:t>
            </a:r>
            <a:r>
              <a:rPr lang="en-US" altLang="ko-KR" sz="1300" dirty="0"/>
              <a:t>:</a:t>
            </a:r>
            <a:r>
              <a:rPr lang="ko-KR" altLang="en-US" sz="1300" dirty="0" err="1"/>
              <a:t>아침한상세트</a:t>
            </a:r>
            <a:r>
              <a:rPr lang="en-US" altLang="ko-KR" sz="1300" dirty="0"/>
              <a:t>A, </a:t>
            </a:r>
            <a:r>
              <a:rPr lang="ko-KR" altLang="en-US" sz="1300" dirty="0"/>
              <a:t>비빔밥도시락 등</a:t>
            </a:r>
          </a:p>
        </p:txBody>
      </p:sp>
    </p:spTree>
    <p:extLst>
      <p:ext uri="{BB962C8B-B14F-4D97-AF65-F5344CB8AC3E}">
        <p14:creationId xmlns:p14="http://schemas.microsoft.com/office/powerpoint/2010/main" val="251413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4DAED-81E7-4657-8297-19E605EE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03.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프로세스 흐름도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DB0B07-2FF5-4AC5-8FF5-A1C00012DE2D}"/>
              </a:ext>
            </a:extLst>
          </p:cNvPr>
          <p:cNvSpPr/>
          <p:nvPr/>
        </p:nvSpPr>
        <p:spPr>
          <a:xfrm>
            <a:off x="843017" y="2973172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품목등록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5A6892-4E83-4B6D-B214-753BAE812CE8}"/>
              </a:ext>
            </a:extLst>
          </p:cNvPr>
          <p:cNvSpPr/>
          <p:nvPr/>
        </p:nvSpPr>
        <p:spPr>
          <a:xfrm>
            <a:off x="6055997" y="3080749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BOM</a:t>
            </a:r>
            <a:r>
              <a:rPr lang="ko-KR" altLang="en-US" sz="1300" dirty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F31BAE-F392-4109-B38A-1D01F4BF980C}"/>
              </a:ext>
            </a:extLst>
          </p:cNvPr>
          <p:cNvSpPr/>
          <p:nvPr/>
        </p:nvSpPr>
        <p:spPr>
          <a:xfrm>
            <a:off x="6055997" y="969559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거래처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C8A833-CA93-40B7-A97F-93B5B8D1494F}"/>
              </a:ext>
            </a:extLst>
          </p:cNvPr>
          <p:cNvSpPr/>
          <p:nvPr/>
        </p:nvSpPr>
        <p:spPr>
          <a:xfrm>
            <a:off x="6055997" y="2027393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발주추가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792139-E9D5-46AB-B480-2329078E06E4}"/>
              </a:ext>
            </a:extLst>
          </p:cNvPr>
          <p:cNvSpPr/>
          <p:nvPr/>
        </p:nvSpPr>
        <p:spPr>
          <a:xfrm>
            <a:off x="6055997" y="5196459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EAD74B-3352-49E9-AAC3-CEBCC5419123}"/>
              </a:ext>
            </a:extLst>
          </p:cNvPr>
          <p:cNvSpPr/>
          <p:nvPr/>
        </p:nvSpPr>
        <p:spPr>
          <a:xfrm>
            <a:off x="6055997" y="6213993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주문관리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39F08E-7BD6-4601-A74A-5CC786043D53}"/>
              </a:ext>
            </a:extLst>
          </p:cNvPr>
          <p:cNvSpPr/>
          <p:nvPr/>
        </p:nvSpPr>
        <p:spPr>
          <a:xfrm>
            <a:off x="3245561" y="2170831"/>
            <a:ext cx="1075765" cy="322730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원재료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50054FB-3C6D-44C8-91E3-17514BD67907}"/>
              </a:ext>
            </a:extLst>
          </p:cNvPr>
          <p:cNvSpPr/>
          <p:nvPr/>
        </p:nvSpPr>
        <p:spPr>
          <a:xfrm>
            <a:off x="3245560" y="2975413"/>
            <a:ext cx="1075765" cy="322730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반제품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636C0EA-9784-4344-BF70-19E3A9949577}"/>
              </a:ext>
            </a:extLst>
          </p:cNvPr>
          <p:cNvSpPr/>
          <p:nvPr/>
        </p:nvSpPr>
        <p:spPr>
          <a:xfrm>
            <a:off x="3245560" y="3779995"/>
            <a:ext cx="1075765" cy="322730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완제품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31DE84E-2E3D-4282-8A78-72C844FE150F}"/>
              </a:ext>
            </a:extLst>
          </p:cNvPr>
          <p:cNvCxnSpPr>
            <a:cxnSpLocks/>
            <a:stCxn id="9" idx="6"/>
            <a:endCxn id="5" idx="1"/>
          </p:cNvCxnSpPr>
          <p:nvPr/>
        </p:nvCxnSpPr>
        <p:spPr>
          <a:xfrm flipV="1">
            <a:off x="4321326" y="1130924"/>
            <a:ext cx="1734671" cy="1201272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8B5B0BA-BD90-4C05-9992-E6E49B8B99FF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 flipV="1">
            <a:off x="4321326" y="2188758"/>
            <a:ext cx="1734671" cy="14343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CBAE58-261D-4455-830B-F6110524ED5E}"/>
              </a:ext>
            </a:extLst>
          </p:cNvPr>
          <p:cNvSpPr/>
          <p:nvPr/>
        </p:nvSpPr>
        <p:spPr>
          <a:xfrm>
            <a:off x="9301228" y="4134105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재고관리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FAFCA1F-0ABA-4C67-B386-4F4B7F8B0220}"/>
              </a:ext>
            </a:extLst>
          </p:cNvPr>
          <p:cNvCxnSpPr>
            <a:cxnSpLocks/>
            <a:stCxn id="10" idx="6"/>
            <a:endCxn id="4" idx="1"/>
          </p:cNvCxnSpPr>
          <p:nvPr/>
        </p:nvCxnSpPr>
        <p:spPr>
          <a:xfrm>
            <a:off x="4321325" y="3136778"/>
            <a:ext cx="1734672" cy="105336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398D794-42F8-48B0-9C70-94B7B3A4FE59}"/>
              </a:ext>
            </a:extLst>
          </p:cNvPr>
          <p:cNvCxnSpPr>
            <a:cxnSpLocks/>
            <a:stCxn id="11" idx="6"/>
            <a:endCxn id="4" idx="1"/>
          </p:cNvCxnSpPr>
          <p:nvPr/>
        </p:nvCxnSpPr>
        <p:spPr>
          <a:xfrm flipV="1">
            <a:off x="4321325" y="3242114"/>
            <a:ext cx="1734672" cy="69924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8F02B4F-39C4-41F0-8705-508D1F0281A4}"/>
              </a:ext>
            </a:extLst>
          </p:cNvPr>
          <p:cNvCxnSpPr>
            <a:cxnSpLocks/>
            <a:stCxn id="10" idx="6"/>
            <a:endCxn id="77" idx="1"/>
          </p:cNvCxnSpPr>
          <p:nvPr/>
        </p:nvCxnSpPr>
        <p:spPr>
          <a:xfrm>
            <a:off x="4321325" y="3136778"/>
            <a:ext cx="1734672" cy="115869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D5662926-4289-44E8-9F9D-A0C433AAB904}"/>
              </a:ext>
            </a:extLst>
          </p:cNvPr>
          <p:cNvCxnSpPr>
            <a:cxnSpLocks/>
            <a:stCxn id="11" idx="6"/>
            <a:endCxn id="77" idx="1"/>
          </p:cNvCxnSpPr>
          <p:nvPr/>
        </p:nvCxnSpPr>
        <p:spPr>
          <a:xfrm>
            <a:off x="4321325" y="3941360"/>
            <a:ext cx="1734672" cy="35411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580D179-BA80-4177-944D-E91C007E0382}"/>
              </a:ext>
            </a:extLst>
          </p:cNvPr>
          <p:cNvSpPr/>
          <p:nvPr/>
        </p:nvSpPr>
        <p:spPr>
          <a:xfrm>
            <a:off x="9301228" y="2027393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입고처리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B7AB627-D6AE-4302-A440-077BA548D97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741797" y="5519189"/>
            <a:ext cx="0" cy="69480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A1C352F-6DF7-412D-8D47-5E0767CAB5DA}"/>
              </a:ext>
            </a:extLst>
          </p:cNvPr>
          <p:cNvSpPr/>
          <p:nvPr/>
        </p:nvSpPr>
        <p:spPr>
          <a:xfrm>
            <a:off x="9301231" y="6213993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출고처리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2AE657D7-2EC2-4F3A-BF5A-384D3A0AF902}"/>
              </a:ext>
            </a:extLst>
          </p:cNvPr>
          <p:cNvCxnSpPr>
            <a:cxnSpLocks/>
            <a:stCxn id="77" idx="0"/>
            <a:endCxn id="19" idx="1"/>
          </p:cNvCxnSpPr>
          <p:nvPr/>
        </p:nvCxnSpPr>
        <p:spPr>
          <a:xfrm rot="16200000" flipH="1">
            <a:off x="7747527" y="2741769"/>
            <a:ext cx="161365" cy="2946036"/>
          </a:xfrm>
          <a:prstGeom prst="bentConnector4">
            <a:avLst>
              <a:gd name="adj1" fmla="val -141666"/>
              <a:gd name="adj2" fmla="val 62381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A1B571-5A02-4F17-99C3-EDDC272DDC65}"/>
              </a:ext>
            </a:extLst>
          </p:cNvPr>
          <p:cNvSpPr/>
          <p:nvPr/>
        </p:nvSpPr>
        <p:spPr>
          <a:xfrm>
            <a:off x="6055997" y="4134105"/>
            <a:ext cx="598389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생산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CD0C076-F5DE-408C-9EA4-7E04A1F75FD3}"/>
              </a:ext>
            </a:extLst>
          </p:cNvPr>
          <p:cNvSpPr/>
          <p:nvPr/>
        </p:nvSpPr>
        <p:spPr>
          <a:xfrm>
            <a:off x="6832567" y="4138625"/>
            <a:ext cx="598389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폐기</a:t>
            </a:r>
          </a:p>
        </p:txBody>
      </p: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7701E30C-1943-4E4D-968E-26D2B52631FA}"/>
              </a:ext>
            </a:extLst>
          </p:cNvPr>
          <p:cNvCxnSpPr>
            <a:cxnSpLocks/>
            <a:stCxn id="77" idx="2"/>
            <a:endCxn id="7" idx="0"/>
          </p:cNvCxnSpPr>
          <p:nvPr/>
        </p:nvCxnSpPr>
        <p:spPr>
          <a:xfrm rot="16200000" flipH="1">
            <a:off x="6178682" y="4633344"/>
            <a:ext cx="739624" cy="38660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0EA770E-9D7D-400B-B6C4-421DF816EC9D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2214617" y="2332196"/>
            <a:ext cx="1030944" cy="80234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E497617-3D7A-4913-8F74-66FBC09BA1D0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>
            <a:off x="2214617" y="3134537"/>
            <a:ext cx="1030943" cy="224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0EBE587C-2E2B-47AC-8F3F-A8C8DEBEEC75}"/>
              </a:ext>
            </a:extLst>
          </p:cNvPr>
          <p:cNvCxnSpPr>
            <a:cxnSpLocks/>
            <a:stCxn id="3" idx="3"/>
            <a:endCxn id="11" idx="2"/>
          </p:cNvCxnSpPr>
          <p:nvPr/>
        </p:nvCxnSpPr>
        <p:spPr>
          <a:xfrm>
            <a:off x="2214617" y="3134537"/>
            <a:ext cx="1030943" cy="80682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E784C8EC-4EDC-4265-A5B3-92F5C7E2DF63}"/>
              </a:ext>
            </a:extLst>
          </p:cNvPr>
          <p:cNvCxnSpPr>
            <a:cxnSpLocks/>
            <a:stCxn id="6" idx="3"/>
            <a:endCxn id="38" idx="1"/>
          </p:cNvCxnSpPr>
          <p:nvPr/>
        </p:nvCxnSpPr>
        <p:spPr>
          <a:xfrm>
            <a:off x="7427597" y="2188758"/>
            <a:ext cx="1873631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2D953C0-BCDC-46FE-99A0-212ACB5FF31A}"/>
              </a:ext>
            </a:extLst>
          </p:cNvPr>
          <p:cNvCxnSpPr>
            <a:cxnSpLocks/>
            <a:stCxn id="8" idx="3"/>
            <a:endCxn id="64" idx="1"/>
          </p:cNvCxnSpPr>
          <p:nvPr/>
        </p:nvCxnSpPr>
        <p:spPr>
          <a:xfrm>
            <a:off x="7427597" y="6375358"/>
            <a:ext cx="1873634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A1B0AC72-231B-491D-B6B5-A1A919909020}"/>
              </a:ext>
            </a:extLst>
          </p:cNvPr>
          <p:cNvCxnSpPr>
            <a:cxnSpLocks/>
            <a:stCxn id="64" idx="0"/>
            <a:endCxn id="19" idx="2"/>
          </p:cNvCxnSpPr>
          <p:nvPr/>
        </p:nvCxnSpPr>
        <p:spPr>
          <a:xfrm flipH="1" flipV="1">
            <a:off x="9987028" y="4456835"/>
            <a:ext cx="3" cy="175715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F5EB3DE2-6D11-4182-ABEB-22AABCC3D905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>
            <a:off x="9987028" y="2350123"/>
            <a:ext cx="0" cy="178398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6D68B4D6-924C-4E86-A2EF-C92E8655BCEE}"/>
              </a:ext>
            </a:extLst>
          </p:cNvPr>
          <p:cNvCxnSpPr>
            <a:cxnSpLocks/>
            <a:stCxn id="78" idx="0"/>
            <a:endCxn id="19" idx="1"/>
          </p:cNvCxnSpPr>
          <p:nvPr/>
        </p:nvCxnSpPr>
        <p:spPr>
          <a:xfrm rot="16200000" flipH="1">
            <a:off x="8138072" y="3132314"/>
            <a:ext cx="156845" cy="2169466"/>
          </a:xfrm>
          <a:prstGeom prst="bentConnector4">
            <a:avLst>
              <a:gd name="adj1" fmla="val -145749"/>
              <a:gd name="adj2" fmla="val 48631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슬라이드 번호 개체 틀 152">
            <a:extLst>
              <a:ext uri="{FF2B5EF4-FFF2-40B4-BE49-F238E27FC236}">
                <a16:creationId xmlns:a16="http://schemas.microsoft.com/office/drawing/2014/main" id="{51DC1B35-D2EE-47C8-8488-EA0F52F8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7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4DAED-81E7-4657-8297-19E605EE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04.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메뉴구성도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9EE67C2-E559-4873-818F-5C76CAB9D58E}"/>
              </a:ext>
            </a:extLst>
          </p:cNvPr>
          <p:cNvGrpSpPr/>
          <p:nvPr/>
        </p:nvGrpSpPr>
        <p:grpSpPr>
          <a:xfrm>
            <a:off x="257544" y="3023855"/>
            <a:ext cx="11676912" cy="3154204"/>
            <a:chOff x="257544" y="1320558"/>
            <a:chExt cx="11676912" cy="315420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C0BB17B-1CC9-447E-B631-86A65235B6AE}"/>
                </a:ext>
              </a:extLst>
            </p:cNvPr>
            <p:cNvSpPr/>
            <p:nvPr/>
          </p:nvSpPr>
          <p:spPr>
            <a:xfrm>
              <a:off x="257544" y="1341598"/>
              <a:ext cx="1371600" cy="3227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품목관리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24CA8B-4267-44E4-B7EB-55854EDB6909}"/>
                </a:ext>
              </a:extLst>
            </p:cNvPr>
            <p:cNvSpPr/>
            <p:nvPr/>
          </p:nvSpPr>
          <p:spPr>
            <a:xfrm>
              <a:off x="257544" y="1782240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품목조회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2602C70-4563-4B15-AA91-530AAFD5550D}"/>
                </a:ext>
              </a:extLst>
            </p:cNvPr>
            <p:cNvSpPr/>
            <p:nvPr/>
          </p:nvSpPr>
          <p:spPr>
            <a:xfrm>
              <a:off x="257544" y="2222882"/>
              <a:ext cx="1371601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품목정보등록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8E4EF7-BF0B-420D-9D6A-92071C319336}"/>
                </a:ext>
              </a:extLst>
            </p:cNvPr>
            <p:cNvSpPr/>
            <p:nvPr/>
          </p:nvSpPr>
          <p:spPr>
            <a:xfrm>
              <a:off x="257544" y="2663524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품목정보수정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2943C6E-2FCF-4EF8-99E2-DDE47C22C719}"/>
                </a:ext>
              </a:extLst>
            </p:cNvPr>
            <p:cNvSpPr/>
            <p:nvPr/>
          </p:nvSpPr>
          <p:spPr>
            <a:xfrm>
              <a:off x="257544" y="3104166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품목삭제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E6F94A9-480D-42D6-9FEB-5AD96137EADE}"/>
                </a:ext>
              </a:extLst>
            </p:cNvPr>
            <p:cNvSpPr/>
            <p:nvPr/>
          </p:nvSpPr>
          <p:spPr>
            <a:xfrm>
              <a:off x="1975096" y="1341598"/>
              <a:ext cx="1371600" cy="3227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거래처관리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F14FD7-D6A4-4F63-A315-3CCB1186E230}"/>
                </a:ext>
              </a:extLst>
            </p:cNvPr>
            <p:cNvSpPr/>
            <p:nvPr/>
          </p:nvSpPr>
          <p:spPr>
            <a:xfrm>
              <a:off x="3692648" y="1341598"/>
              <a:ext cx="1371600" cy="3227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solidFill>
                    <a:schemeClr val="tx1"/>
                  </a:solidFill>
                </a:rPr>
                <a:t>BOM</a:t>
              </a:r>
              <a:r>
                <a:rPr lang="ko-KR" altLang="en-US" sz="1500" b="1" dirty="0">
                  <a:solidFill>
                    <a:schemeClr val="tx1"/>
                  </a:solidFill>
                </a:rPr>
                <a:t>관리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4C15CB3-0D04-4A7E-BAE8-926298EE4C3C}"/>
                </a:ext>
              </a:extLst>
            </p:cNvPr>
            <p:cNvSpPr/>
            <p:nvPr/>
          </p:nvSpPr>
          <p:spPr>
            <a:xfrm>
              <a:off x="5410200" y="1341598"/>
              <a:ext cx="1371600" cy="3227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재고관리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23EF58-0CCA-4E48-8F5B-8167E7E33EDC}"/>
                </a:ext>
              </a:extLst>
            </p:cNvPr>
            <p:cNvSpPr/>
            <p:nvPr/>
          </p:nvSpPr>
          <p:spPr>
            <a:xfrm>
              <a:off x="5410200" y="1782240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>
                  <a:solidFill>
                    <a:schemeClr val="tx1"/>
                  </a:solidFill>
                </a:rPr>
                <a:t>재고조회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D921DDB-D3DC-42AD-BEA8-8AEA143944E4}"/>
                </a:ext>
              </a:extLst>
            </p:cNvPr>
            <p:cNvSpPr/>
            <p:nvPr/>
          </p:nvSpPr>
          <p:spPr>
            <a:xfrm>
              <a:off x="5410200" y="2222882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품목생산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E199FBC-A9EF-4201-95A9-37020D5859B5}"/>
                </a:ext>
              </a:extLst>
            </p:cNvPr>
            <p:cNvSpPr/>
            <p:nvPr/>
          </p:nvSpPr>
          <p:spPr>
            <a:xfrm>
              <a:off x="5410200" y="2663524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품목폐기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D1C409A-4B14-4327-8210-089618D695D4}"/>
                </a:ext>
              </a:extLst>
            </p:cNvPr>
            <p:cNvSpPr/>
            <p:nvPr/>
          </p:nvSpPr>
          <p:spPr>
            <a:xfrm>
              <a:off x="7127752" y="1320558"/>
              <a:ext cx="1371600" cy="3227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발주관리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7A71790-FC6E-4708-B5B6-60E3980990CC}"/>
                </a:ext>
              </a:extLst>
            </p:cNvPr>
            <p:cNvSpPr/>
            <p:nvPr/>
          </p:nvSpPr>
          <p:spPr>
            <a:xfrm>
              <a:off x="8845304" y="1320558"/>
              <a:ext cx="1371600" cy="3227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주문관리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297767-8510-44A1-BBA6-6239CEFEC41B}"/>
                </a:ext>
              </a:extLst>
            </p:cNvPr>
            <p:cNvSpPr/>
            <p:nvPr/>
          </p:nvSpPr>
          <p:spPr>
            <a:xfrm>
              <a:off x="10562856" y="1321930"/>
              <a:ext cx="1371600" cy="32273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주문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6A440F-2A20-41CB-A6B6-7AD18E50386A}"/>
                </a:ext>
              </a:extLst>
            </p:cNvPr>
            <p:cNvSpPr/>
            <p:nvPr/>
          </p:nvSpPr>
          <p:spPr>
            <a:xfrm>
              <a:off x="1975096" y="1782240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거래처조회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14F3DC9-7218-4780-97D4-FD49DB3E1983}"/>
                </a:ext>
              </a:extLst>
            </p:cNvPr>
            <p:cNvSpPr/>
            <p:nvPr/>
          </p:nvSpPr>
          <p:spPr>
            <a:xfrm>
              <a:off x="1975096" y="2222882"/>
              <a:ext cx="1371601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거래처등록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44D764-8362-445A-AF2B-13B20B159277}"/>
                </a:ext>
              </a:extLst>
            </p:cNvPr>
            <p:cNvSpPr/>
            <p:nvPr/>
          </p:nvSpPr>
          <p:spPr>
            <a:xfrm>
              <a:off x="1975096" y="2663524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거래처수정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474A58-F514-49C1-BAFF-506DD1A7BF89}"/>
                </a:ext>
              </a:extLst>
            </p:cNvPr>
            <p:cNvSpPr/>
            <p:nvPr/>
          </p:nvSpPr>
          <p:spPr>
            <a:xfrm>
              <a:off x="1975096" y="3104166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거래처삭제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D964DD6-40BC-48FC-9F74-01E30EB81A49}"/>
                </a:ext>
              </a:extLst>
            </p:cNvPr>
            <p:cNvSpPr/>
            <p:nvPr/>
          </p:nvSpPr>
          <p:spPr>
            <a:xfrm>
              <a:off x="3692647" y="1782240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</a:rPr>
                <a:t>BOM</a:t>
              </a:r>
              <a:r>
                <a:rPr lang="ko-KR" altLang="en-US" sz="1300" dirty="0">
                  <a:solidFill>
                    <a:schemeClr val="tx1"/>
                  </a:solidFill>
                </a:rPr>
                <a:t>조회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169830E-72C6-4147-94F0-2ECFD30F7648}"/>
                </a:ext>
              </a:extLst>
            </p:cNvPr>
            <p:cNvSpPr/>
            <p:nvPr/>
          </p:nvSpPr>
          <p:spPr>
            <a:xfrm>
              <a:off x="3692647" y="2222882"/>
              <a:ext cx="1371601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</a:rPr>
                <a:t>BOM</a:t>
              </a:r>
              <a:r>
                <a:rPr lang="ko-KR" altLang="en-US" sz="1300" dirty="0">
                  <a:solidFill>
                    <a:schemeClr val="tx1"/>
                  </a:solidFill>
                </a:rPr>
                <a:t>등록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93263EA-9C8B-4CC4-8985-F6038B92160B}"/>
                </a:ext>
              </a:extLst>
            </p:cNvPr>
            <p:cNvSpPr/>
            <p:nvPr/>
          </p:nvSpPr>
          <p:spPr>
            <a:xfrm>
              <a:off x="3692647" y="2663524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</a:rPr>
                <a:t>BOM</a:t>
              </a:r>
              <a:r>
                <a:rPr lang="ko-KR" altLang="en-US" sz="1300" dirty="0">
                  <a:solidFill>
                    <a:schemeClr val="tx1"/>
                  </a:solidFill>
                </a:rPr>
                <a:t>수정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AC9E81-7934-469F-B625-7BD717756937}"/>
                </a:ext>
              </a:extLst>
            </p:cNvPr>
            <p:cNvSpPr/>
            <p:nvPr/>
          </p:nvSpPr>
          <p:spPr>
            <a:xfrm>
              <a:off x="3692647" y="3104166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</a:rPr>
                <a:t>BOM</a:t>
              </a:r>
              <a:r>
                <a:rPr lang="ko-KR" altLang="en-US" sz="1300" dirty="0">
                  <a:solidFill>
                    <a:schemeClr val="tx1"/>
                  </a:solidFill>
                </a:rPr>
                <a:t>삭제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1BAF29F-B784-42E1-B520-F2565CEC6F20}"/>
                </a:ext>
              </a:extLst>
            </p:cNvPr>
            <p:cNvSpPr/>
            <p:nvPr/>
          </p:nvSpPr>
          <p:spPr>
            <a:xfrm>
              <a:off x="3692647" y="3544808"/>
              <a:ext cx="1371600" cy="489312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</a:rPr>
                <a:t>BOM</a:t>
              </a:r>
            </a:p>
            <a:p>
              <a:pPr algn="ctr"/>
              <a:r>
                <a:rPr lang="ko-KR" altLang="en-US" sz="1300" dirty="0" err="1">
                  <a:solidFill>
                    <a:schemeClr val="tx1"/>
                  </a:solidFill>
                </a:rPr>
                <a:t>정전개</a:t>
              </a:r>
              <a:r>
                <a:rPr lang="en-US" altLang="ko-KR" sz="1300" dirty="0">
                  <a:solidFill>
                    <a:schemeClr val="tx1"/>
                  </a:solidFill>
                </a:rPr>
                <a:t>, </a:t>
              </a:r>
              <a:r>
                <a:rPr lang="ko-KR" altLang="en-US" sz="1300" dirty="0" err="1">
                  <a:solidFill>
                    <a:schemeClr val="tx1"/>
                  </a:solidFill>
                </a:rPr>
                <a:t>역전개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6BEC912-836C-435C-BF40-7AAA491C5A11}"/>
                </a:ext>
              </a:extLst>
            </p:cNvPr>
            <p:cNvSpPr/>
            <p:nvPr/>
          </p:nvSpPr>
          <p:spPr>
            <a:xfrm>
              <a:off x="3692647" y="4152032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solidFill>
                    <a:schemeClr val="tx1"/>
                  </a:solidFill>
                </a:rPr>
                <a:t>BOM </a:t>
              </a:r>
              <a:r>
                <a:rPr lang="ko-KR" altLang="en-US" sz="1300" dirty="0">
                  <a:solidFill>
                    <a:schemeClr val="tx1"/>
                  </a:solidFill>
                </a:rPr>
                <a:t>복사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E081FF-06EA-499F-AC13-A94C258E7394}"/>
                </a:ext>
              </a:extLst>
            </p:cNvPr>
            <p:cNvSpPr/>
            <p:nvPr/>
          </p:nvSpPr>
          <p:spPr>
            <a:xfrm>
              <a:off x="7127751" y="1782240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발주조회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6CC4E5C-E706-4167-B064-4E62462D1F27}"/>
                </a:ext>
              </a:extLst>
            </p:cNvPr>
            <p:cNvSpPr/>
            <p:nvPr/>
          </p:nvSpPr>
          <p:spPr>
            <a:xfrm>
              <a:off x="7127751" y="2222882"/>
              <a:ext cx="1371601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발주추가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862C538-4A47-4C8B-A1FB-36D74FDFE2B5}"/>
                </a:ext>
              </a:extLst>
            </p:cNvPr>
            <p:cNvSpPr/>
            <p:nvPr/>
          </p:nvSpPr>
          <p:spPr>
            <a:xfrm>
              <a:off x="7127751" y="2663524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발주수정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120228A-9D20-4F5E-B508-29733415C704}"/>
                </a:ext>
              </a:extLst>
            </p:cNvPr>
            <p:cNvSpPr/>
            <p:nvPr/>
          </p:nvSpPr>
          <p:spPr>
            <a:xfrm>
              <a:off x="7127751" y="3104166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입고처리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DACB71E-C926-4BE8-8835-FBE542DDCCA7}"/>
                </a:ext>
              </a:extLst>
            </p:cNvPr>
            <p:cNvSpPr/>
            <p:nvPr/>
          </p:nvSpPr>
          <p:spPr>
            <a:xfrm>
              <a:off x="8845302" y="1782240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주문조회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29DD392-6C30-4C94-A09F-8571F53ACCE7}"/>
                </a:ext>
              </a:extLst>
            </p:cNvPr>
            <p:cNvSpPr/>
            <p:nvPr/>
          </p:nvSpPr>
          <p:spPr>
            <a:xfrm>
              <a:off x="8845302" y="2222882"/>
              <a:ext cx="1371601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출고처리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D48C8E0-7F45-43C1-80FA-6C1F67D8DE39}"/>
                </a:ext>
              </a:extLst>
            </p:cNvPr>
            <p:cNvSpPr/>
            <p:nvPr/>
          </p:nvSpPr>
          <p:spPr>
            <a:xfrm>
              <a:off x="10562856" y="1782240"/>
              <a:ext cx="1371600" cy="32273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tx1"/>
                  </a:solidFill>
                </a:rPr>
                <a:t>제품 주문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A012F40-CB50-4392-A496-6370351A503F}"/>
              </a:ext>
            </a:extLst>
          </p:cNvPr>
          <p:cNvSpPr/>
          <p:nvPr/>
        </p:nvSpPr>
        <p:spPr>
          <a:xfrm>
            <a:off x="5410200" y="1045767"/>
            <a:ext cx="1371600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ED477A-1D42-45F3-9482-EDFA9D3A2E05}"/>
              </a:ext>
            </a:extLst>
          </p:cNvPr>
          <p:cNvSpPr/>
          <p:nvPr/>
        </p:nvSpPr>
        <p:spPr>
          <a:xfrm>
            <a:off x="3581400" y="1798801"/>
            <a:ext cx="1371600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직원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FC7482-AEAB-4440-A1CF-9038EB4EF32D}"/>
              </a:ext>
            </a:extLst>
          </p:cNvPr>
          <p:cNvSpPr/>
          <p:nvPr/>
        </p:nvSpPr>
        <p:spPr>
          <a:xfrm>
            <a:off x="7239002" y="1798801"/>
            <a:ext cx="1371600" cy="3227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고객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037AC48-59AD-493B-BBF4-76959A45DBB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4966448" y="669249"/>
            <a:ext cx="430304" cy="18288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699D8A1-E4FE-498B-BDA6-61F584BB7F54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rot="16200000" flipH="1">
            <a:off x="6795249" y="669248"/>
            <a:ext cx="430304" cy="182880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6F600CF-1F1E-4317-86FE-342B5E6EDC0E}"/>
              </a:ext>
            </a:extLst>
          </p:cNvPr>
          <p:cNvCxnSpPr>
            <a:cxnSpLocks/>
            <a:stCxn id="41" idx="2"/>
            <a:endCxn id="3" idx="0"/>
          </p:cNvCxnSpPr>
          <p:nvPr/>
        </p:nvCxnSpPr>
        <p:spPr>
          <a:xfrm rot="5400000">
            <a:off x="2143590" y="921285"/>
            <a:ext cx="923364" cy="332385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15FC7E37-DF80-4BEE-BF4D-2218128E44C5}"/>
              </a:ext>
            </a:extLst>
          </p:cNvPr>
          <p:cNvCxnSpPr>
            <a:cxnSpLocks/>
            <a:stCxn id="41" idx="2"/>
            <a:endCxn id="8" idx="0"/>
          </p:cNvCxnSpPr>
          <p:nvPr/>
        </p:nvCxnSpPr>
        <p:spPr>
          <a:xfrm rot="5400000">
            <a:off x="3002366" y="1780061"/>
            <a:ext cx="923364" cy="1606304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ADC1C9E-D40B-4D2C-84FD-8857C00FEC92}"/>
              </a:ext>
            </a:extLst>
          </p:cNvPr>
          <p:cNvCxnSpPr>
            <a:cxnSpLocks/>
            <a:stCxn id="41" idx="2"/>
            <a:endCxn id="9" idx="0"/>
          </p:cNvCxnSpPr>
          <p:nvPr/>
        </p:nvCxnSpPr>
        <p:spPr>
          <a:xfrm rot="16200000" flipH="1">
            <a:off x="3861142" y="2527589"/>
            <a:ext cx="923364" cy="11124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E347323-50B9-4FF2-ABD4-3C6CD9995174}"/>
              </a:ext>
            </a:extLst>
          </p:cNvPr>
          <p:cNvCxnSpPr>
            <a:cxnSpLocks/>
            <a:stCxn id="41" idx="2"/>
            <a:endCxn id="10" idx="0"/>
          </p:cNvCxnSpPr>
          <p:nvPr/>
        </p:nvCxnSpPr>
        <p:spPr>
          <a:xfrm rot="16200000" flipH="1">
            <a:off x="4719918" y="1668813"/>
            <a:ext cx="923364" cy="18288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83B18401-794B-492F-9200-9939E9A4BDE2}"/>
              </a:ext>
            </a:extLst>
          </p:cNvPr>
          <p:cNvCxnSpPr>
            <a:cxnSpLocks/>
            <a:stCxn id="41" idx="2"/>
            <a:endCxn id="14" idx="0"/>
          </p:cNvCxnSpPr>
          <p:nvPr/>
        </p:nvCxnSpPr>
        <p:spPr>
          <a:xfrm rot="16200000" flipH="1">
            <a:off x="5589214" y="799517"/>
            <a:ext cx="902324" cy="354635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ED9771B-9D00-4AB6-A660-1540B4EF7BCD}"/>
              </a:ext>
            </a:extLst>
          </p:cNvPr>
          <p:cNvCxnSpPr>
            <a:cxnSpLocks/>
            <a:stCxn id="41" idx="2"/>
            <a:endCxn id="15" idx="0"/>
          </p:cNvCxnSpPr>
          <p:nvPr/>
        </p:nvCxnSpPr>
        <p:spPr>
          <a:xfrm rot="16200000" flipH="1">
            <a:off x="6447990" y="-59259"/>
            <a:ext cx="902324" cy="5263904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D88F851-D010-4D67-BEAD-2DB2021B5275}"/>
              </a:ext>
            </a:extLst>
          </p:cNvPr>
          <p:cNvCxnSpPr>
            <a:cxnSpLocks/>
            <a:stCxn id="42" idx="2"/>
            <a:endCxn id="17" idx="0"/>
          </p:cNvCxnSpPr>
          <p:nvPr/>
        </p:nvCxnSpPr>
        <p:spPr>
          <a:xfrm rot="16200000" flipH="1">
            <a:off x="9134881" y="911452"/>
            <a:ext cx="903696" cy="3323854"/>
          </a:xfrm>
          <a:prstGeom prst="bentConnector3">
            <a:avLst>
              <a:gd name="adj1" fmla="val 22224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22740CEA-2949-4F15-883D-8B638E6E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CF4289-AAFB-415F-B72F-C0D9F237AA46}"/>
              </a:ext>
            </a:extLst>
          </p:cNvPr>
          <p:cNvSpPr/>
          <p:nvPr/>
        </p:nvSpPr>
        <p:spPr>
          <a:xfrm>
            <a:off x="1975096" y="5248105"/>
            <a:ext cx="1371601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취급품목관리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76CAACC-3CFE-405D-A897-9049124C2C24}"/>
              </a:ext>
            </a:extLst>
          </p:cNvPr>
          <p:cNvSpPr/>
          <p:nvPr/>
        </p:nvSpPr>
        <p:spPr>
          <a:xfrm>
            <a:off x="7127751" y="5248105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입고현황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89D1670-1F45-4E71-A713-7591CE4893AE}"/>
              </a:ext>
            </a:extLst>
          </p:cNvPr>
          <p:cNvSpPr/>
          <p:nvPr/>
        </p:nvSpPr>
        <p:spPr>
          <a:xfrm>
            <a:off x="8845302" y="4389238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출고현황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ACF79-5B80-4BDC-A433-96B25FCA5232}"/>
              </a:ext>
            </a:extLst>
          </p:cNvPr>
          <p:cNvSpPr/>
          <p:nvPr/>
        </p:nvSpPr>
        <p:spPr>
          <a:xfrm>
            <a:off x="10562856" y="3910277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990A52-7D6C-4923-B72B-AA4412AE901F}"/>
              </a:ext>
            </a:extLst>
          </p:cNvPr>
          <p:cNvSpPr/>
          <p:nvPr/>
        </p:nvSpPr>
        <p:spPr>
          <a:xfrm>
            <a:off x="10562853" y="4375722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주문상세내역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5E43E34-DA71-484C-830C-87124A175BAC}"/>
              </a:ext>
            </a:extLst>
          </p:cNvPr>
          <p:cNvSpPr/>
          <p:nvPr/>
        </p:nvSpPr>
        <p:spPr>
          <a:xfrm>
            <a:off x="10562853" y="4838781"/>
            <a:ext cx="1371600" cy="32273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영수증</a:t>
            </a:r>
          </a:p>
        </p:txBody>
      </p:sp>
    </p:spTree>
    <p:extLst>
      <p:ext uri="{BB962C8B-B14F-4D97-AF65-F5344CB8AC3E}">
        <p14:creationId xmlns:p14="http://schemas.microsoft.com/office/powerpoint/2010/main" val="216514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21311A7-AF74-4CE6-BD9A-430AAB77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39" y="344376"/>
            <a:ext cx="3987003" cy="587954"/>
          </a:xfrm>
        </p:spPr>
        <p:txBody>
          <a:bodyPr>
            <a:normAutofit/>
          </a:bodyPr>
          <a:lstStyle/>
          <a:p>
            <a:r>
              <a:rPr lang="en-US" altLang="ko-KR" sz="2100" b="1" dirty="0">
                <a:latin typeface="맑은 고딕 (제목)"/>
              </a:rPr>
              <a:t>05.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화면 </a:t>
            </a:r>
            <a:r>
              <a:rPr lang="en-US" altLang="ko-KR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- </a:t>
            </a:r>
            <a:r>
              <a:rPr lang="ko-KR" altLang="en-US" sz="2100" b="1" dirty="0">
                <a:solidFill>
                  <a:schemeClr val="bg2">
                    <a:lumMod val="25000"/>
                  </a:schemeClr>
                </a:solidFill>
                <a:latin typeface="맑은 고딕 (제목)"/>
              </a:rPr>
              <a:t>품목관리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6D4286-2099-46A2-8BFF-374CD11F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7" y="1350054"/>
            <a:ext cx="7386205" cy="43156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38B11F3-F75E-46D3-A412-377B3FDC9FAF}"/>
              </a:ext>
            </a:extLst>
          </p:cNvPr>
          <p:cNvSpPr/>
          <p:nvPr/>
        </p:nvSpPr>
        <p:spPr>
          <a:xfrm>
            <a:off x="6062245" y="1796823"/>
            <a:ext cx="338555" cy="4353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909CAB-D5C0-4EA6-9333-589D0ABDE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168" y="2133600"/>
            <a:ext cx="4470112" cy="2994212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E214F8F-ACBA-47CB-A97C-3357AE945397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>
          <a:xfrm rot="16200000" flipH="1">
            <a:off x="7889984" y="138361"/>
            <a:ext cx="336777" cy="3653701"/>
          </a:xfrm>
          <a:prstGeom prst="bentConnector3">
            <a:avLst>
              <a:gd name="adj1" fmla="val -214284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BBE685-3839-45F0-824D-4B4F43AC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90D8C-BBBB-402E-B606-37B5F0ACD47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55105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8">
      <a:dk1>
        <a:sysClr val="windowText" lastClr="000000"/>
      </a:dk1>
      <a:lt1>
        <a:sysClr val="window" lastClr="FFFFFF"/>
      </a:lt1>
      <a:dk2>
        <a:srgbClr val="BDD8AE"/>
      </a:dk2>
      <a:lt2>
        <a:srgbClr val="E3DED1"/>
      </a:lt2>
      <a:accent1>
        <a:srgbClr val="91BE78"/>
      </a:accent1>
      <a:accent2>
        <a:srgbClr val="BDD8AE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</TotalTime>
  <Words>261</Words>
  <Application>Microsoft Office PowerPoint</Application>
  <PresentationFormat>와이드스크린</PresentationFormat>
  <Paragraphs>131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</vt:lpstr>
      <vt:lpstr>맑은 고딕</vt:lpstr>
      <vt:lpstr>맑은 고딕 (제목)</vt:lpstr>
      <vt:lpstr>Consolas</vt:lpstr>
      <vt:lpstr>Corbel</vt:lpstr>
      <vt:lpstr>기본</vt:lpstr>
      <vt:lpstr>PowerPoint 프레젠테이션</vt:lpstr>
      <vt:lpstr>목차</vt:lpstr>
      <vt:lpstr>01. 업무분장</vt:lpstr>
      <vt:lpstr>02. 프로젝트 개요</vt:lpstr>
      <vt:lpstr>PowerPoint 프레젠테이션</vt:lpstr>
      <vt:lpstr>03. 프로세스 흐름도</vt:lpstr>
      <vt:lpstr>03. 프로세스 흐름도</vt:lpstr>
      <vt:lpstr>04. 메뉴구성도</vt:lpstr>
      <vt:lpstr>05. 화면 - 품목관리</vt:lpstr>
      <vt:lpstr>05. 화면 - 거래처관리</vt:lpstr>
      <vt:lpstr>05. 화면 – BOM관리</vt:lpstr>
      <vt:lpstr>05. 화면 - 발주등록</vt:lpstr>
      <vt:lpstr>05. 화면 - 발주현황</vt:lpstr>
      <vt:lpstr>05. 화면 - 재고관리</vt:lpstr>
      <vt:lpstr>PowerPoint 프레젠테이션</vt:lpstr>
      <vt:lpstr>05. 화면 – 제품 주문</vt:lpstr>
      <vt:lpstr>05. 화면 – 제품 주문</vt:lpstr>
      <vt:lpstr>05. 화면 - 주문관리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 bikay</dc:creator>
  <cp:lastModifiedBy>한 미선</cp:lastModifiedBy>
  <cp:revision>40</cp:revision>
  <dcterms:created xsi:type="dcterms:W3CDTF">2021-12-03T08:12:04Z</dcterms:created>
  <dcterms:modified xsi:type="dcterms:W3CDTF">2021-12-06T02:05:49Z</dcterms:modified>
</cp:coreProperties>
</file>